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79" r:id="rId3"/>
    <p:sldId id="314" r:id="rId4"/>
    <p:sldId id="280" r:id="rId5"/>
    <p:sldId id="284" r:id="rId6"/>
    <p:sldId id="293" r:id="rId7"/>
    <p:sldId id="316" r:id="rId8"/>
    <p:sldId id="317" r:id="rId9"/>
    <p:sldId id="318" r:id="rId10"/>
    <p:sldId id="319" r:id="rId11"/>
    <p:sldId id="320" r:id="rId12"/>
    <p:sldId id="321" r:id="rId13"/>
    <p:sldId id="285" r:id="rId14"/>
    <p:sldId id="301" r:id="rId15"/>
    <p:sldId id="322" r:id="rId16"/>
    <p:sldId id="306" r:id="rId17"/>
    <p:sldId id="287" r:id="rId18"/>
    <p:sldId id="325" r:id="rId19"/>
    <p:sldId id="326" r:id="rId20"/>
    <p:sldId id="327" r:id="rId21"/>
    <p:sldId id="329" r:id="rId22"/>
    <p:sldId id="331"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23A59E"/>
    <a:srgbClr val="156082"/>
    <a:srgbClr val="1A7C77"/>
    <a:srgbClr val="135956"/>
    <a:srgbClr val="A6ECE9"/>
    <a:srgbClr val="61DDD7"/>
    <a:srgbClr val="FFDE75"/>
    <a:srgbClr val="196B24"/>
    <a:srgbClr val="0F9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301" y="3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36D88-24DF-402E-9F51-588B14FACA33}" type="datetimeFigureOut">
              <a:rPr lang="en-US" smtClean="0"/>
              <a:t>7/31/2025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B3A82-A38C-4CA4-9014-3640C9FA1B22}" type="slidenum">
              <a:rPr lang="en-US" smtClean="0"/>
              <a:t>‹#›</a:t>
            </a:fld>
            <a:endParaRPr lang="en-US"/>
          </a:p>
        </p:txBody>
      </p:sp>
    </p:spTree>
    <p:extLst>
      <p:ext uri="{BB962C8B-B14F-4D97-AF65-F5344CB8AC3E}">
        <p14:creationId xmlns:p14="http://schemas.microsoft.com/office/powerpoint/2010/main" val="428818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photo/aerial-photography-of-city-buildings-under-cloudy-sky-2310885/"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a:t>
            </a:r>
          </a:p>
          <a:p>
            <a:endParaRPr lang="en-US" dirty="0"/>
          </a:p>
          <a:p>
            <a:r>
              <a:rPr lang="en-US" dirty="0">
                <a:hlinkClick r:id="rId3"/>
              </a:rPr>
              <a:t>https://www.pexels.com/photo/aerial-photography-of-city-buildings-under-cloudy-sky-2310885/</a:t>
            </a:r>
            <a:endParaRPr lang="en-US" dirty="0"/>
          </a:p>
        </p:txBody>
      </p:sp>
      <p:sp>
        <p:nvSpPr>
          <p:cNvPr id="4" name="Slide Number Placeholder 3"/>
          <p:cNvSpPr>
            <a:spLocks noGrp="1"/>
          </p:cNvSpPr>
          <p:nvPr>
            <p:ph type="sldNum" sz="quarter" idx="5"/>
          </p:nvPr>
        </p:nvSpPr>
        <p:spPr/>
        <p:txBody>
          <a:bodyPr/>
          <a:lstStyle/>
          <a:p>
            <a:fld id="{B24266F2-754C-47A1-98E0-4B467D4DE933}" type="slidenum">
              <a:rPr lang="en-US" smtClean="0"/>
              <a:t>23</a:t>
            </a:fld>
            <a:endParaRPr lang="en-US"/>
          </a:p>
        </p:txBody>
      </p:sp>
    </p:spTree>
    <p:extLst>
      <p:ext uri="{BB962C8B-B14F-4D97-AF65-F5344CB8AC3E}">
        <p14:creationId xmlns:p14="http://schemas.microsoft.com/office/powerpoint/2010/main" val="188757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E4B8-3C30-A4EB-3459-9E861DB935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401E41-6579-AD7A-4743-7F966F87F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3BE548-D15B-3074-B8A5-05C6AAC58C1F}"/>
              </a:ext>
            </a:extLst>
          </p:cNvPr>
          <p:cNvSpPr>
            <a:spLocks noGrp="1"/>
          </p:cNvSpPr>
          <p:nvPr>
            <p:ph type="dt" sz="half" idx="10"/>
          </p:nvPr>
        </p:nvSpPr>
        <p:spPr/>
        <p:txBody>
          <a:bodyPr/>
          <a:lstStyle/>
          <a:p>
            <a:fld id="{F41CA437-9BB2-4D7B-8B7A-92DFC0C04807}" type="datetime1">
              <a:rPr lang="en-US" smtClean="0"/>
              <a:t>7/31/2025</a:t>
            </a:fld>
            <a:endParaRPr lang="en-US"/>
          </a:p>
        </p:txBody>
      </p:sp>
      <p:sp>
        <p:nvSpPr>
          <p:cNvPr id="5" name="Footer Placeholder 4">
            <a:extLst>
              <a:ext uri="{FF2B5EF4-FFF2-40B4-BE49-F238E27FC236}">
                <a16:creationId xmlns:a16="http://schemas.microsoft.com/office/drawing/2014/main" id="{1C6FA2D9-41A9-CBD4-C277-2C7F1D72D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4A374-FCB0-4ABF-8A02-CCFE80995BBE}"/>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2294436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EA39-323E-27AA-366C-0224D739DC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DBA726-C4C4-A78D-B193-82751099D0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0757A-67F5-1FF7-DABD-AAFA1B321936}"/>
              </a:ext>
            </a:extLst>
          </p:cNvPr>
          <p:cNvSpPr>
            <a:spLocks noGrp="1"/>
          </p:cNvSpPr>
          <p:nvPr>
            <p:ph type="dt" sz="half" idx="10"/>
          </p:nvPr>
        </p:nvSpPr>
        <p:spPr/>
        <p:txBody>
          <a:bodyPr/>
          <a:lstStyle/>
          <a:p>
            <a:fld id="{F341E6C4-B306-4285-B52A-198D8BD5F5FB}" type="datetime1">
              <a:rPr lang="en-US" smtClean="0"/>
              <a:t>7/31/2025</a:t>
            </a:fld>
            <a:endParaRPr lang="en-US"/>
          </a:p>
        </p:txBody>
      </p:sp>
      <p:sp>
        <p:nvSpPr>
          <p:cNvPr id="5" name="Footer Placeholder 4">
            <a:extLst>
              <a:ext uri="{FF2B5EF4-FFF2-40B4-BE49-F238E27FC236}">
                <a16:creationId xmlns:a16="http://schemas.microsoft.com/office/drawing/2014/main" id="{2AB2D6EC-6389-D2C3-D1BB-E5FA14B6D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C9A9C-D463-3429-126F-3D7EA390E751}"/>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2413712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51636-F7FF-992B-B438-9B7AE7A04B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9F3EA-E25A-18E2-4239-5E333B32A9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209E2-CB01-FDF3-34A7-576A9FCB4AB5}"/>
              </a:ext>
            </a:extLst>
          </p:cNvPr>
          <p:cNvSpPr>
            <a:spLocks noGrp="1"/>
          </p:cNvSpPr>
          <p:nvPr>
            <p:ph type="dt" sz="half" idx="10"/>
          </p:nvPr>
        </p:nvSpPr>
        <p:spPr/>
        <p:txBody>
          <a:bodyPr/>
          <a:lstStyle/>
          <a:p>
            <a:fld id="{0B3D79E3-9131-4672-8CB1-C156E0134354}" type="datetime1">
              <a:rPr lang="en-US" smtClean="0"/>
              <a:t>7/31/2025</a:t>
            </a:fld>
            <a:endParaRPr lang="en-US"/>
          </a:p>
        </p:txBody>
      </p:sp>
      <p:sp>
        <p:nvSpPr>
          <p:cNvPr id="5" name="Footer Placeholder 4">
            <a:extLst>
              <a:ext uri="{FF2B5EF4-FFF2-40B4-BE49-F238E27FC236}">
                <a16:creationId xmlns:a16="http://schemas.microsoft.com/office/drawing/2014/main" id="{4954191C-2D94-1A99-5BF7-B9DB0FED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52705-9C1C-B071-AB1C-27FA19C85A6A}"/>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613363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1999" cy="6858000"/>
          </a:xfrm>
        </p:spPr>
        <p:txBody>
          <a:bodyPr/>
          <a:lstStyle/>
          <a:p>
            <a:endParaRPr lang="en-US"/>
          </a:p>
        </p:txBody>
      </p:sp>
    </p:spTree>
    <p:extLst>
      <p:ext uri="{BB962C8B-B14F-4D97-AF65-F5344CB8AC3E}">
        <p14:creationId xmlns:p14="http://schemas.microsoft.com/office/powerpoint/2010/main" val="1215499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37CFC-1F8F-8CAE-3381-11AE128743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F93D3-BEF0-C5DE-8B1E-CC084CA547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C7158-755D-27B3-7CA7-C2C301D8907C}"/>
              </a:ext>
            </a:extLst>
          </p:cNvPr>
          <p:cNvSpPr>
            <a:spLocks noGrp="1"/>
          </p:cNvSpPr>
          <p:nvPr>
            <p:ph type="dt" sz="half" idx="10"/>
          </p:nvPr>
        </p:nvSpPr>
        <p:spPr/>
        <p:txBody>
          <a:bodyPr/>
          <a:lstStyle/>
          <a:p>
            <a:fld id="{BBE4E57B-CCD5-49E7-984F-682E8B4C102C}" type="datetime1">
              <a:rPr lang="en-US" smtClean="0"/>
              <a:t>7/31/2025</a:t>
            </a:fld>
            <a:endParaRPr lang="en-US"/>
          </a:p>
        </p:txBody>
      </p:sp>
      <p:sp>
        <p:nvSpPr>
          <p:cNvPr id="5" name="Footer Placeholder 4">
            <a:extLst>
              <a:ext uri="{FF2B5EF4-FFF2-40B4-BE49-F238E27FC236}">
                <a16:creationId xmlns:a16="http://schemas.microsoft.com/office/drawing/2014/main" id="{98A3B0F3-F248-DB1E-AB36-919E76E4E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CA461-B366-0245-66CD-B5D6E9832FDF}"/>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2024668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637C-9AA3-B29A-D554-2ED27CC99C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6EA6C1-939D-4B7C-FCAE-9D4B65042B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8579C6-F084-5ACE-5240-79BC10172F9D}"/>
              </a:ext>
            </a:extLst>
          </p:cNvPr>
          <p:cNvSpPr>
            <a:spLocks noGrp="1"/>
          </p:cNvSpPr>
          <p:nvPr>
            <p:ph type="dt" sz="half" idx="10"/>
          </p:nvPr>
        </p:nvSpPr>
        <p:spPr/>
        <p:txBody>
          <a:bodyPr/>
          <a:lstStyle/>
          <a:p>
            <a:fld id="{BA1526B4-1B1E-48BE-BC95-CBEE57884207}" type="datetime1">
              <a:rPr lang="en-US" smtClean="0"/>
              <a:t>7/31/2025</a:t>
            </a:fld>
            <a:endParaRPr lang="en-US"/>
          </a:p>
        </p:txBody>
      </p:sp>
      <p:sp>
        <p:nvSpPr>
          <p:cNvPr id="5" name="Footer Placeholder 4">
            <a:extLst>
              <a:ext uri="{FF2B5EF4-FFF2-40B4-BE49-F238E27FC236}">
                <a16:creationId xmlns:a16="http://schemas.microsoft.com/office/drawing/2014/main" id="{73B6FB7D-B39F-19E0-ECD5-1AC9E7FDD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1B743-CAA3-782A-7098-E36FA0274ADD}"/>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1408272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DAC1-2158-1800-DC12-759086BE7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78230-98A8-135A-D670-63C3178F8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4DE21E-9A1E-1905-BF5E-A7E58BA8CA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69695A-CE3F-99FC-E217-BE8D173E117F}"/>
              </a:ext>
            </a:extLst>
          </p:cNvPr>
          <p:cNvSpPr>
            <a:spLocks noGrp="1"/>
          </p:cNvSpPr>
          <p:nvPr>
            <p:ph type="dt" sz="half" idx="10"/>
          </p:nvPr>
        </p:nvSpPr>
        <p:spPr/>
        <p:txBody>
          <a:bodyPr/>
          <a:lstStyle/>
          <a:p>
            <a:fld id="{19621CCF-0D1D-4345-8D35-A2728AEB75C8}" type="datetime1">
              <a:rPr lang="en-US" smtClean="0"/>
              <a:t>7/31/2025</a:t>
            </a:fld>
            <a:endParaRPr lang="en-US"/>
          </a:p>
        </p:txBody>
      </p:sp>
      <p:sp>
        <p:nvSpPr>
          <p:cNvPr id="6" name="Footer Placeholder 5">
            <a:extLst>
              <a:ext uri="{FF2B5EF4-FFF2-40B4-BE49-F238E27FC236}">
                <a16:creationId xmlns:a16="http://schemas.microsoft.com/office/drawing/2014/main" id="{5A661C06-0848-2CD5-50F3-BFDD287DD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997DD-33C1-3318-F224-0BB738B80999}"/>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1358271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6C2A-5141-557F-F40A-30901F394C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18F79-9F89-E5C9-D2A4-20BD19D12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F868E5-25C3-3465-2A7F-7C0E9CB3E9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DF3A1B-5B73-B6F9-0CC2-926059C77C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EA9AD-0A13-B23E-088B-FAA95816C9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44583-DFF9-9404-AA3B-0A649E4A1A95}"/>
              </a:ext>
            </a:extLst>
          </p:cNvPr>
          <p:cNvSpPr>
            <a:spLocks noGrp="1"/>
          </p:cNvSpPr>
          <p:nvPr>
            <p:ph type="dt" sz="half" idx="10"/>
          </p:nvPr>
        </p:nvSpPr>
        <p:spPr/>
        <p:txBody>
          <a:bodyPr/>
          <a:lstStyle/>
          <a:p>
            <a:fld id="{6BC6A60F-20F1-4190-AC9E-FE5C0EFE0D96}" type="datetime1">
              <a:rPr lang="en-US" smtClean="0"/>
              <a:t>7/31/2025</a:t>
            </a:fld>
            <a:endParaRPr lang="en-US"/>
          </a:p>
        </p:txBody>
      </p:sp>
      <p:sp>
        <p:nvSpPr>
          <p:cNvPr id="8" name="Footer Placeholder 7">
            <a:extLst>
              <a:ext uri="{FF2B5EF4-FFF2-40B4-BE49-F238E27FC236}">
                <a16:creationId xmlns:a16="http://schemas.microsoft.com/office/drawing/2014/main" id="{FA730A21-F508-1B2F-1E59-67D1B16673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F64432-4BB6-A9E2-826D-617CC307E5BA}"/>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3523401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E059-310A-B393-0F7D-D82E6D4C32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FFE9D-ACCB-E3D8-FD8D-F42666EB898D}"/>
              </a:ext>
            </a:extLst>
          </p:cNvPr>
          <p:cNvSpPr>
            <a:spLocks noGrp="1"/>
          </p:cNvSpPr>
          <p:nvPr>
            <p:ph type="dt" sz="half" idx="10"/>
          </p:nvPr>
        </p:nvSpPr>
        <p:spPr/>
        <p:txBody>
          <a:bodyPr/>
          <a:lstStyle/>
          <a:p>
            <a:fld id="{53E02069-68DE-435D-AAED-2C7C46ECBE72}" type="datetime1">
              <a:rPr lang="en-US" smtClean="0"/>
              <a:t>7/31/2025</a:t>
            </a:fld>
            <a:endParaRPr lang="en-US"/>
          </a:p>
        </p:txBody>
      </p:sp>
      <p:sp>
        <p:nvSpPr>
          <p:cNvPr id="4" name="Footer Placeholder 3">
            <a:extLst>
              <a:ext uri="{FF2B5EF4-FFF2-40B4-BE49-F238E27FC236}">
                <a16:creationId xmlns:a16="http://schemas.microsoft.com/office/drawing/2014/main" id="{1E4A4FCA-FB43-6958-68BD-AA5946C967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A8A226-9EE0-FC7F-FEC2-80390C2B3348}"/>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689154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4169D-BA0C-3F5E-5E47-6A00FE8CE798}"/>
              </a:ext>
            </a:extLst>
          </p:cNvPr>
          <p:cNvSpPr>
            <a:spLocks noGrp="1"/>
          </p:cNvSpPr>
          <p:nvPr>
            <p:ph type="dt" sz="half" idx="10"/>
          </p:nvPr>
        </p:nvSpPr>
        <p:spPr/>
        <p:txBody>
          <a:bodyPr/>
          <a:lstStyle/>
          <a:p>
            <a:fld id="{6D155D20-0934-4796-9DAD-25CAB73960B4}" type="datetime1">
              <a:rPr lang="en-US" smtClean="0"/>
              <a:t>7/31/2025</a:t>
            </a:fld>
            <a:endParaRPr lang="en-US"/>
          </a:p>
        </p:txBody>
      </p:sp>
      <p:sp>
        <p:nvSpPr>
          <p:cNvPr id="3" name="Footer Placeholder 2">
            <a:extLst>
              <a:ext uri="{FF2B5EF4-FFF2-40B4-BE49-F238E27FC236}">
                <a16:creationId xmlns:a16="http://schemas.microsoft.com/office/drawing/2014/main" id="{F3CD91A2-99B8-C9D3-A47D-400AC9BC66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EF1FFB-B487-28DD-A8F4-F1D9CF0FBD80}"/>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1762106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DE17-DE4C-C944-77AB-9019C6DD2F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01B13E-AFED-72C9-D697-606478E69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1D9611-BBBE-08D6-F6E7-D1B4CF67D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61F05-755E-C90B-11D2-E7A53A95D8BD}"/>
              </a:ext>
            </a:extLst>
          </p:cNvPr>
          <p:cNvSpPr>
            <a:spLocks noGrp="1"/>
          </p:cNvSpPr>
          <p:nvPr>
            <p:ph type="dt" sz="half" idx="10"/>
          </p:nvPr>
        </p:nvSpPr>
        <p:spPr/>
        <p:txBody>
          <a:bodyPr/>
          <a:lstStyle/>
          <a:p>
            <a:fld id="{7879A89C-A91F-4999-92FA-B95414F24E95}" type="datetime1">
              <a:rPr lang="en-US" smtClean="0"/>
              <a:t>7/31/2025</a:t>
            </a:fld>
            <a:endParaRPr lang="en-US"/>
          </a:p>
        </p:txBody>
      </p:sp>
      <p:sp>
        <p:nvSpPr>
          <p:cNvPr id="6" name="Footer Placeholder 5">
            <a:extLst>
              <a:ext uri="{FF2B5EF4-FFF2-40B4-BE49-F238E27FC236}">
                <a16:creationId xmlns:a16="http://schemas.microsoft.com/office/drawing/2014/main" id="{4F85896F-B375-D4A8-9BF4-013885881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2F255-2023-CA17-97E7-F7303773C08F}"/>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3012652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639E-E92F-514D-7DA5-53326DBE6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E7D64C-5FC7-1C4B-4FE4-688493416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939D27-A6AA-FD95-F103-B72ACB6BB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AB3BC-9D4B-0800-14F0-6FDABA6232E5}"/>
              </a:ext>
            </a:extLst>
          </p:cNvPr>
          <p:cNvSpPr>
            <a:spLocks noGrp="1"/>
          </p:cNvSpPr>
          <p:nvPr>
            <p:ph type="dt" sz="half" idx="10"/>
          </p:nvPr>
        </p:nvSpPr>
        <p:spPr/>
        <p:txBody>
          <a:bodyPr/>
          <a:lstStyle/>
          <a:p>
            <a:fld id="{6D1CEB9A-9784-4E28-9D13-7A0EC732A317}" type="datetime1">
              <a:rPr lang="en-US" smtClean="0"/>
              <a:t>7/31/2025</a:t>
            </a:fld>
            <a:endParaRPr lang="en-US"/>
          </a:p>
        </p:txBody>
      </p:sp>
      <p:sp>
        <p:nvSpPr>
          <p:cNvPr id="6" name="Footer Placeholder 5">
            <a:extLst>
              <a:ext uri="{FF2B5EF4-FFF2-40B4-BE49-F238E27FC236}">
                <a16:creationId xmlns:a16="http://schemas.microsoft.com/office/drawing/2014/main" id="{DB9B1A77-12CC-3AB1-B8D6-06543A9E1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81108-654A-3879-5AE7-677A5EF58A5F}"/>
              </a:ext>
            </a:extLst>
          </p:cNvPr>
          <p:cNvSpPr>
            <a:spLocks noGrp="1"/>
          </p:cNvSpPr>
          <p:nvPr>
            <p:ph type="sldNum" sz="quarter" idx="12"/>
          </p:nvPr>
        </p:nvSpPr>
        <p:spPr/>
        <p:txBody>
          <a:bodyPr/>
          <a:lstStyle/>
          <a:p>
            <a:fld id="{E386B3B9-70FB-44B6-9104-25C033A4E844}" type="slidenum">
              <a:rPr lang="en-US" smtClean="0"/>
              <a:t>‹#›</a:t>
            </a:fld>
            <a:endParaRPr lang="en-US"/>
          </a:p>
        </p:txBody>
      </p:sp>
    </p:spTree>
    <p:extLst>
      <p:ext uri="{BB962C8B-B14F-4D97-AF65-F5344CB8AC3E}">
        <p14:creationId xmlns:p14="http://schemas.microsoft.com/office/powerpoint/2010/main" val="1093971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C7532-C354-A423-7507-2E5CF6461A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E2D7C3-8718-036C-5CAE-DB5C275BE2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B52BB-EFD1-90FF-0BC2-91F5858B0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3E3AE9-3840-415A-8211-F1D64CD67FDE}" type="datetime1">
              <a:rPr lang="en-US" smtClean="0"/>
              <a:t>7/31/2025</a:t>
            </a:fld>
            <a:endParaRPr lang="en-US"/>
          </a:p>
        </p:txBody>
      </p:sp>
      <p:sp>
        <p:nvSpPr>
          <p:cNvPr id="5" name="Footer Placeholder 4">
            <a:extLst>
              <a:ext uri="{FF2B5EF4-FFF2-40B4-BE49-F238E27FC236}">
                <a16:creationId xmlns:a16="http://schemas.microsoft.com/office/drawing/2014/main" id="{5CC5817F-0DCD-FC17-881A-D896246BC5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F0FBA16-0261-3BD5-7B5D-D75855A95C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86B3B9-70FB-44B6-9104-25C033A4E844}" type="slidenum">
              <a:rPr lang="en-US" smtClean="0"/>
              <a:t>‹#›</a:t>
            </a:fld>
            <a:endParaRPr lang="en-US"/>
          </a:p>
        </p:txBody>
      </p:sp>
    </p:spTree>
    <p:extLst>
      <p:ext uri="{BB962C8B-B14F-4D97-AF65-F5344CB8AC3E}">
        <p14:creationId xmlns:p14="http://schemas.microsoft.com/office/powerpoint/2010/main" val="257449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microsoft.com/office/2007/relationships/hdphoto" Target="../media/hdphoto1.wdp"/><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svg"/><Relationship Id="rId10" Type="http://schemas.openxmlformats.org/officeDocument/2006/relationships/image" Target="../media/image36.svg"/><Relationship Id="rId4" Type="http://schemas.openxmlformats.org/officeDocument/2006/relationships/image" Target="../media/image3.png"/><Relationship Id="rId9" Type="http://schemas.openxmlformats.org/officeDocument/2006/relationships/image" Target="../media/image35.png"/><Relationship Id="rId14" Type="http://schemas.openxmlformats.org/officeDocument/2006/relationships/image" Target="../media/image40.sv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microsoft.com/office/2007/relationships/hdphoto" Target="../media/hdphoto1.wdp"/><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1.wdp"/><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1.wdp"/><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hdphoto" Target="../media/hdphoto1.wdp"/><Relationship Id="rId7"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55.sv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students raising their hand in a classroom&#10;&#10;AI-generated content may be incorrect.">
            <a:extLst>
              <a:ext uri="{FF2B5EF4-FFF2-40B4-BE49-F238E27FC236}">
                <a16:creationId xmlns:a16="http://schemas.microsoft.com/office/drawing/2014/main" id="{74F2CC39-E80A-E736-03D6-7680BC7EC926}"/>
              </a:ext>
            </a:extLst>
          </p:cNvPr>
          <p:cNvPicPr>
            <a:picLocks noChangeAspect="1"/>
          </p:cNvPicPr>
          <p:nvPr/>
        </p:nvPicPr>
        <p:blipFill>
          <a:blip r:embed="rId2">
            <a:extLst>
              <a:ext uri="{28A0092B-C50C-407E-A947-70E740481C1C}">
                <a14:useLocalDpi xmlns:a14="http://schemas.microsoft.com/office/drawing/2010/main" val="0"/>
              </a:ext>
            </a:extLst>
          </a:blip>
          <a:srcRect t="15614"/>
          <a:stretch>
            <a:fillRect/>
          </a:stretch>
        </p:blipFill>
        <p:spPr>
          <a:xfrm>
            <a:off x="0" y="1"/>
            <a:ext cx="12190250" cy="6858000"/>
          </a:xfrm>
          <a:prstGeom prst="rect">
            <a:avLst/>
          </a:prstGeom>
        </p:spPr>
      </p:pic>
      <p:sp>
        <p:nvSpPr>
          <p:cNvPr id="2" name="Slide Number Placeholder 1">
            <a:extLst>
              <a:ext uri="{FF2B5EF4-FFF2-40B4-BE49-F238E27FC236}">
                <a16:creationId xmlns:a16="http://schemas.microsoft.com/office/drawing/2014/main" id="{308A48AD-C437-0651-99C7-941B83D18A87}"/>
              </a:ext>
            </a:extLst>
          </p:cNvPr>
          <p:cNvSpPr>
            <a:spLocks noGrp="1"/>
          </p:cNvSpPr>
          <p:nvPr>
            <p:ph type="sldNum" sz="quarter" idx="12"/>
          </p:nvPr>
        </p:nvSpPr>
        <p:spPr/>
        <p:txBody>
          <a:bodyPr/>
          <a:lstStyle/>
          <a:p>
            <a:fld id="{E386B3B9-70FB-44B6-9104-25C033A4E844}" type="slidenum">
              <a:rPr lang="en-US" smtClean="0"/>
              <a:t>1</a:t>
            </a:fld>
            <a:endParaRPr lang="en-US"/>
          </a:p>
        </p:txBody>
      </p:sp>
      <p:sp>
        <p:nvSpPr>
          <p:cNvPr id="4" name="Rectangle 3">
            <a:extLst>
              <a:ext uri="{FF2B5EF4-FFF2-40B4-BE49-F238E27FC236}">
                <a16:creationId xmlns:a16="http://schemas.microsoft.com/office/drawing/2014/main" id="{5A5F4476-0209-A900-02F3-E96A696FBCDA}"/>
              </a:ext>
            </a:extLst>
          </p:cNvPr>
          <p:cNvSpPr/>
          <p:nvPr/>
        </p:nvSpPr>
        <p:spPr>
          <a:xfrm>
            <a:off x="-1750" y="0"/>
            <a:ext cx="12192000" cy="6858000"/>
          </a:xfrm>
          <a:prstGeom prst="rect">
            <a:avLst/>
          </a:prstGeom>
          <a:gradFill flip="none" rotWithShape="1">
            <a:gsLst>
              <a:gs pos="0">
                <a:schemeClr val="accent2"/>
              </a:gs>
              <a:gs pos="45000">
                <a:schemeClr val="accent1">
                  <a:alpha val="45000"/>
                </a:schemeClr>
              </a:gs>
              <a:gs pos="97000">
                <a:schemeClr val="accent1">
                  <a:lumMod val="75000"/>
                  <a:alpha val="7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193FD4F2-71CD-F3EE-F32E-AA6419F016FC}"/>
              </a:ext>
            </a:extLst>
          </p:cNvPr>
          <p:cNvSpPr txBox="1"/>
          <p:nvPr/>
        </p:nvSpPr>
        <p:spPr>
          <a:xfrm>
            <a:off x="1506584" y="2321460"/>
            <a:ext cx="3614644" cy="1323439"/>
          </a:xfrm>
          <a:prstGeom prst="rect">
            <a:avLst/>
          </a:prstGeom>
          <a:noFill/>
        </p:spPr>
        <p:txBody>
          <a:bodyPr wrap="none" rtlCol="0">
            <a:spAutoFit/>
          </a:bodyPr>
          <a:lstStyle/>
          <a:p>
            <a:pPr algn="ctr"/>
            <a:r>
              <a:rPr lang="en-US" sz="8000" b="1" dirty="0">
                <a:solidFill>
                  <a:schemeClr val="bg1"/>
                </a:solidFill>
              </a:rPr>
              <a:t>ICLASS</a:t>
            </a:r>
          </a:p>
        </p:txBody>
      </p:sp>
      <p:sp>
        <p:nvSpPr>
          <p:cNvPr id="6" name="Rectangle 5">
            <a:extLst>
              <a:ext uri="{FF2B5EF4-FFF2-40B4-BE49-F238E27FC236}">
                <a16:creationId xmlns:a16="http://schemas.microsoft.com/office/drawing/2014/main" id="{3D2C15C2-11C8-BC13-D8E5-644F59DFD6B8}"/>
              </a:ext>
            </a:extLst>
          </p:cNvPr>
          <p:cNvSpPr/>
          <p:nvPr/>
        </p:nvSpPr>
        <p:spPr>
          <a:xfrm>
            <a:off x="-379254" y="3613824"/>
            <a:ext cx="7680960" cy="400110"/>
          </a:xfrm>
          <a:prstGeom prst="rect">
            <a:avLst/>
          </a:prstGeom>
        </p:spPr>
        <p:txBody>
          <a:bodyPr wrap="square">
            <a:spAutoFit/>
          </a:bodyPr>
          <a:lstStyle/>
          <a:p>
            <a:pPr algn="ctr"/>
            <a:r>
              <a:rPr lang="en-US" sz="2000" b="1" dirty="0" err="1">
                <a:solidFill>
                  <a:schemeClr val="bg1"/>
                </a:solidFill>
              </a:rPr>
              <a:t>CÙNG</a:t>
            </a:r>
            <a:r>
              <a:rPr lang="en-US" sz="2000" b="1" dirty="0">
                <a:solidFill>
                  <a:schemeClr val="bg1"/>
                </a:solidFill>
              </a:rPr>
              <a:t> </a:t>
            </a:r>
            <a:r>
              <a:rPr lang="en-US" sz="2000" b="1" dirty="0" err="1">
                <a:solidFill>
                  <a:schemeClr val="bg1"/>
                </a:solidFill>
              </a:rPr>
              <a:t>KIẾN</a:t>
            </a:r>
            <a:r>
              <a:rPr lang="en-US" sz="2000" b="1" dirty="0">
                <a:solidFill>
                  <a:schemeClr val="bg1"/>
                </a:solidFill>
              </a:rPr>
              <a:t> </a:t>
            </a:r>
            <a:r>
              <a:rPr lang="en-US" sz="2000" b="1" dirty="0" err="1">
                <a:solidFill>
                  <a:schemeClr val="bg1"/>
                </a:solidFill>
              </a:rPr>
              <a:t>TẠO</a:t>
            </a:r>
            <a:r>
              <a:rPr lang="en-US" sz="2000" b="1" dirty="0">
                <a:solidFill>
                  <a:schemeClr val="bg1"/>
                </a:solidFill>
              </a:rPr>
              <a:t> </a:t>
            </a:r>
            <a:r>
              <a:rPr lang="en-US" sz="2000" b="1" dirty="0" err="1">
                <a:solidFill>
                  <a:schemeClr val="bg1"/>
                </a:solidFill>
              </a:rPr>
              <a:t>TƯƠNG</a:t>
            </a:r>
            <a:r>
              <a:rPr lang="en-US" sz="2000" b="1" dirty="0">
                <a:solidFill>
                  <a:schemeClr val="bg1"/>
                </a:solidFill>
              </a:rPr>
              <a:t> LAI </a:t>
            </a:r>
            <a:r>
              <a:rPr lang="en-US" sz="2000" b="1" dirty="0" err="1">
                <a:solidFill>
                  <a:schemeClr val="bg1"/>
                </a:solidFill>
              </a:rPr>
              <a:t>GIÁO</a:t>
            </a:r>
            <a:r>
              <a:rPr lang="en-US" sz="2000" b="1" dirty="0">
                <a:solidFill>
                  <a:schemeClr val="bg1"/>
                </a:solidFill>
              </a:rPr>
              <a:t> </a:t>
            </a:r>
            <a:r>
              <a:rPr lang="en-US" sz="2000" b="1" dirty="0" err="1">
                <a:solidFill>
                  <a:schemeClr val="bg1"/>
                </a:solidFill>
              </a:rPr>
              <a:t>DỤC</a:t>
            </a:r>
            <a:endParaRPr lang="en-US" sz="2000" b="1" dirty="0">
              <a:solidFill>
                <a:schemeClr val="bg1"/>
              </a:solidFill>
            </a:endParaRPr>
          </a:p>
        </p:txBody>
      </p:sp>
      <p:sp>
        <p:nvSpPr>
          <p:cNvPr id="8" name="TextBox 7">
            <a:extLst>
              <a:ext uri="{FF2B5EF4-FFF2-40B4-BE49-F238E27FC236}">
                <a16:creationId xmlns:a16="http://schemas.microsoft.com/office/drawing/2014/main" id="{A639F5ED-D977-970A-1FD4-C2F03D11B2A3}"/>
              </a:ext>
            </a:extLst>
          </p:cNvPr>
          <p:cNvSpPr txBox="1"/>
          <p:nvPr/>
        </p:nvSpPr>
        <p:spPr>
          <a:xfrm>
            <a:off x="413226" y="4141670"/>
            <a:ext cx="6096000" cy="369332"/>
          </a:xfrm>
          <a:prstGeom prst="rect">
            <a:avLst/>
          </a:prstGeom>
          <a:noFill/>
        </p:spPr>
        <p:txBody>
          <a:bodyPr wrap="square">
            <a:spAutoFit/>
          </a:bodyPr>
          <a:lstStyle/>
          <a:p>
            <a:pPr algn="ctr"/>
            <a:r>
              <a:rPr lang="vi-VN" sz="1800" dirty="0">
                <a:solidFill>
                  <a:schemeClr val="bg1"/>
                </a:solidFill>
              </a:rPr>
              <a:t>Hệ sinh thái Phòng học Thông minh Toàn diệ</a:t>
            </a:r>
            <a:r>
              <a:rPr lang="en-US" sz="1800" dirty="0">
                <a:solidFill>
                  <a:schemeClr val="bg1"/>
                </a:solidFill>
              </a:rPr>
              <a:t>n</a:t>
            </a:r>
            <a:endParaRPr lang="vi-VN" sz="1800" dirty="0">
              <a:solidFill>
                <a:schemeClr val="bg1"/>
              </a:solidFill>
            </a:endParaRPr>
          </a:p>
        </p:txBody>
      </p:sp>
    </p:spTree>
    <p:extLst>
      <p:ext uri="{BB962C8B-B14F-4D97-AF65-F5344CB8AC3E}">
        <p14:creationId xmlns:p14="http://schemas.microsoft.com/office/powerpoint/2010/main" val="62283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1BF48-E7C4-B1E1-5288-CA987CC8317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5F48BF-DAB5-BE14-6A4A-833B3B32AFE2}"/>
              </a:ext>
            </a:extLst>
          </p:cNvPr>
          <p:cNvSpPr>
            <a:spLocks noGrp="1"/>
          </p:cNvSpPr>
          <p:nvPr>
            <p:ph type="sldNum" sz="quarter" idx="12"/>
          </p:nvPr>
        </p:nvSpPr>
        <p:spPr/>
        <p:txBody>
          <a:bodyPr/>
          <a:lstStyle/>
          <a:p>
            <a:fld id="{E386B3B9-70FB-44B6-9104-25C033A4E844}" type="slidenum">
              <a:rPr lang="en-US" smtClean="0"/>
              <a:t>10</a:t>
            </a:fld>
            <a:endParaRPr lang="en-US"/>
          </a:p>
        </p:txBody>
      </p:sp>
      <p:sp>
        <p:nvSpPr>
          <p:cNvPr id="3" name="Google Shape;337;p24">
            <a:extLst>
              <a:ext uri="{FF2B5EF4-FFF2-40B4-BE49-F238E27FC236}">
                <a16:creationId xmlns:a16="http://schemas.microsoft.com/office/drawing/2014/main" id="{4368C6FE-102C-03E6-3C91-B5478D261D25}"/>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Phần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mềm</a:t>
            </a:r>
            <a:r>
              <a:rPr lang="en-US" sz="2000" b="1" dirty="0">
                <a:solidFill>
                  <a:srgbClr val="123D58"/>
                </a:solidFill>
                <a:latin typeface="Montserrat"/>
                <a:ea typeface="Montserrat"/>
                <a:cs typeface="Montserrat"/>
                <a:sym typeface="Montserrat"/>
              </a:rPr>
              <a:t> - Quản </a:t>
            </a:r>
            <a:r>
              <a:rPr lang="en-US" sz="2000" b="1" dirty="0" err="1">
                <a:solidFill>
                  <a:srgbClr val="123D58"/>
                </a:solidFill>
                <a:latin typeface="Montserrat"/>
                <a:ea typeface="Montserrat"/>
                <a:cs typeface="Montserrat"/>
                <a:sym typeface="Montserrat"/>
              </a:rPr>
              <a:t>lý</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Toàn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diện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Trải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nghiệm</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Liền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mạch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744128B6-A1EF-9CEE-A3EE-4D5DC6F546B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17D1924D-1602-E422-D6E6-5A234D37D56A}"/>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059D055B-B281-9085-0130-6858BF6569E4}"/>
              </a:ext>
            </a:extLst>
          </p:cNvPr>
          <p:cNvPicPr>
            <a:picLocks noChangeAspect="1"/>
          </p:cNvPicPr>
          <p:nvPr/>
        </p:nvPicPr>
        <p:blipFill>
          <a:blip r:embed="rId6"/>
          <a:stretch>
            <a:fillRect/>
          </a:stretch>
        </p:blipFill>
        <p:spPr>
          <a:xfrm>
            <a:off x="10400147" y="77034"/>
            <a:ext cx="1456048" cy="461624"/>
          </a:xfrm>
          <a:prstGeom prst="rect">
            <a:avLst/>
          </a:prstGeom>
        </p:spPr>
      </p:pic>
      <p:sp>
        <p:nvSpPr>
          <p:cNvPr id="6" name="TextBox 5">
            <a:extLst>
              <a:ext uri="{FF2B5EF4-FFF2-40B4-BE49-F238E27FC236}">
                <a16:creationId xmlns:a16="http://schemas.microsoft.com/office/drawing/2014/main" id="{7AC07248-099C-26FD-DF3E-0734616FA627}"/>
              </a:ext>
            </a:extLst>
          </p:cNvPr>
          <p:cNvSpPr txBox="1"/>
          <p:nvPr/>
        </p:nvSpPr>
        <p:spPr>
          <a:xfrm>
            <a:off x="255895" y="1084613"/>
            <a:ext cx="2129740" cy="2923877"/>
          </a:xfrm>
          <a:prstGeom prst="rect">
            <a:avLst/>
          </a:prstGeom>
          <a:noFill/>
        </p:spPr>
        <p:txBody>
          <a:bodyPr wrap="square">
            <a:spAutoFit/>
          </a:bodyPr>
          <a:lstStyle/>
          <a:p>
            <a:pPr>
              <a:spcAft>
                <a:spcPts val="900"/>
              </a:spcAft>
            </a:pPr>
            <a:r>
              <a:rPr lang="en-US" sz="2800" b="1" dirty="0">
                <a:solidFill>
                  <a:schemeClr val="accent3"/>
                </a:solidFill>
                <a:latin typeface="Montserrat" panose="00000500000000000000" pitchFamily="50" charset="0"/>
              </a:rPr>
              <a:t> </a:t>
            </a:r>
            <a:r>
              <a:rPr lang="en-US" sz="2800" b="1" dirty="0" err="1">
                <a:solidFill>
                  <a:schemeClr val="accent3"/>
                </a:solidFill>
                <a:latin typeface="Montserrat" panose="00000500000000000000" pitchFamily="50" charset="0"/>
              </a:rPr>
              <a:t>iClass</a:t>
            </a:r>
            <a:r>
              <a:rPr lang="en-US" sz="2800" b="1" dirty="0">
                <a:solidFill>
                  <a:schemeClr val="accent3"/>
                </a:solidFill>
                <a:latin typeface="Montserrat" panose="00000500000000000000" pitchFamily="50" charset="0"/>
              </a:rPr>
              <a:t> Parent</a:t>
            </a:r>
            <a:br>
              <a:rPr lang="en-US" sz="2400" b="1" dirty="0">
                <a:solidFill>
                  <a:schemeClr val="accent3"/>
                </a:solidFill>
                <a:latin typeface="Montserrat" panose="00000500000000000000" pitchFamily="50" charset="0"/>
              </a:rPr>
            </a:br>
            <a:r>
              <a:rPr lang="en-US" sz="1600" dirty="0">
                <a:solidFill>
                  <a:schemeClr val="tx1">
                    <a:lumMod val="65000"/>
                    <a:lumOff val="35000"/>
                  </a:schemeClr>
                </a:solidFill>
                <a:latin typeface="Montserrat" panose="00000500000000000000" pitchFamily="50" charset="0"/>
              </a:rPr>
              <a:t>K</a:t>
            </a:r>
            <a:r>
              <a:rPr lang="vi-VN" sz="1600" dirty="0">
                <a:solidFill>
                  <a:schemeClr val="tx1">
                    <a:lumMod val="65000"/>
                    <a:lumOff val="35000"/>
                  </a:schemeClr>
                </a:solidFill>
                <a:latin typeface="Montserrat" panose="00000500000000000000" pitchFamily="50" charset="0"/>
              </a:rPr>
              <a:t>ết nối giáo viên, nhà trường với phụ huynh. Nhận thông báo hàng ngày từ giáo viên, nhà trường: kết quả học tập hàng ngày,...</a:t>
            </a:r>
            <a:endParaRPr lang="en-US" sz="1600" dirty="0">
              <a:solidFill>
                <a:schemeClr val="bg1">
                  <a:lumMod val="65000"/>
                </a:schemeClr>
              </a:solidFill>
              <a:latin typeface="Montserrat" panose="00000500000000000000" pitchFamily="50" charset="0"/>
            </a:endParaRPr>
          </a:p>
        </p:txBody>
      </p:sp>
      <p:pic>
        <p:nvPicPr>
          <p:cNvPr id="19" name="Picture 18">
            <a:extLst>
              <a:ext uri="{FF2B5EF4-FFF2-40B4-BE49-F238E27FC236}">
                <a16:creationId xmlns:a16="http://schemas.microsoft.com/office/drawing/2014/main" id="{E73D24B7-839E-F3D5-B7A1-959A2C6E71FE}"/>
              </a:ext>
            </a:extLst>
          </p:cNvPr>
          <p:cNvPicPr>
            <a:picLocks noChangeAspect="1"/>
          </p:cNvPicPr>
          <p:nvPr/>
        </p:nvPicPr>
        <p:blipFill>
          <a:blip r:embed="rId7"/>
          <a:stretch>
            <a:fillRect/>
          </a:stretch>
        </p:blipFill>
        <p:spPr>
          <a:xfrm>
            <a:off x="2810339" y="1104659"/>
            <a:ext cx="2363846" cy="511805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BEC978BD-3998-1DAF-0E35-A804AA08B665}"/>
              </a:ext>
            </a:extLst>
          </p:cNvPr>
          <p:cNvPicPr>
            <a:picLocks noChangeAspect="1"/>
          </p:cNvPicPr>
          <p:nvPr/>
        </p:nvPicPr>
        <p:blipFill>
          <a:blip r:embed="rId8"/>
          <a:stretch>
            <a:fillRect/>
          </a:stretch>
        </p:blipFill>
        <p:spPr>
          <a:xfrm>
            <a:off x="5787318" y="1084613"/>
            <a:ext cx="2325079" cy="5118054"/>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3DC3D3F7-7E1D-F52A-C8DA-A1300C1177F3}"/>
              </a:ext>
            </a:extLst>
          </p:cNvPr>
          <p:cNvPicPr>
            <a:picLocks noChangeAspect="1"/>
          </p:cNvPicPr>
          <p:nvPr/>
        </p:nvPicPr>
        <p:blipFill>
          <a:blip r:embed="rId9"/>
          <a:stretch>
            <a:fillRect/>
          </a:stretch>
        </p:blipFill>
        <p:spPr>
          <a:xfrm>
            <a:off x="8725530" y="1084613"/>
            <a:ext cx="2363846" cy="51581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5494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FA9F8-3543-4A65-C2F1-323E41EDD0D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F57E18-1EC4-E208-9B85-D393D26C63DD}"/>
              </a:ext>
            </a:extLst>
          </p:cNvPr>
          <p:cNvSpPr>
            <a:spLocks noGrp="1"/>
          </p:cNvSpPr>
          <p:nvPr>
            <p:ph type="sldNum" sz="quarter" idx="12"/>
          </p:nvPr>
        </p:nvSpPr>
        <p:spPr/>
        <p:txBody>
          <a:bodyPr/>
          <a:lstStyle/>
          <a:p>
            <a:fld id="{E386B3B9-70FB-44B6-9104-25C033A4E844}" type="slidenum">
              <a:rPr lang="en-US" smtClean="0"/>
              <a:t>11</a:t>
            </a:fld>
            <a:endParaRPr lang="en-US"/>
          </a:p>
        </p:txBody>
      </p:sp>
      <p:sp>
        <p:nvSpPr>
          <p:cNvPr id="3" name="Google Shape;337;p24">
            <a:extLst>
              <a:ext uri="{FF2B5EF4-FFF2-40B4-BE49-F238E27FC236}">
                <a16:creationId xmlns:a16="http://schemas.microsoft.com/office/drawing/2014/main" id="{9FA645F7-8346-000F-E404-C5D9F390F367}"/>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Phần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mềm</a:t>
            </a:r>
            <a:r>
              <a:rPr lang="en-US" sz="2000" b="1" dirty="0">
                <a:solidFill>
                  <a:srgbClr val="123D58"/>
                </a:solidFill>
                <a:latin typeface="Montserrat"/>
                <a:ea typeface="Montserrat"/>
                <a:cs typeface="Montserrat"/>
                <a:sym typeface="Montserrat"/>
              </a:rPr>
              <a:t> - Quản </a:t>
            </a:r>
            <a:r>
              <a:rPr lang="en-US" sz="2000" b="1" dirty="0" err="1">
                <a:solidFill>
                  <a:srgbClr val="123D58"/>
                </a:solidFill>
                <a:latin typeface="Montserrat"/>
                <a:ea typeface="Montserrat"/>
                <a:cs typeface="Montserrat"/>
                <a:sym typeface="Montserrat"/>
              </a:rPr>
              <a:t>lý</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Toàn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diện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Trải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nghiệm</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Liền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mạch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4AF1693E-AC1C-3005-D04F-3F2182324A7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41692A8C-597F-C620-165C-454E085E4286}"/>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BC6F704A-CB73-BC24-DF48-D4C697DB50D9}"/>
              </a:ext>
            </a:extLst>
          </p:cNvPr>
          <p:cNvPicPr>
            <a:picLocks noChangeAspect="1"/>
          </p:cNvPicPr>
          <p:nvPr/>
        </p:nvPicPr>
        <p:blipFill>
          <a:blip r:embed="rId6"/>
          <a:stretch>
            <a:fillRect/>
          </a:stretch>
        </p:blipFill>
        <p:spPr>
          <a:xfrm>
            <a:off x="10400147" y="77034"/>
            <a:ext cx="1456048" cy="461624"/>
          </a:xfrm>
          <a:prstGeom prst="rect">
            <a:avLst/>
          </a:prstGeom>
        </p:spPr>
      </p:pic>
      <p:sp>
        <p:nvSpPr>
          <p:cNvPr id="6" name="TextBox 5">
            <a:extLst>
              <a:ext uri="{FF2B5EF4-FFF2-40B4-BE49-F238E27FC236}">
                <a16:creationId xmlns:a16="http://schemas.microsoft.com/office/drawing/2014/main" id="{731F93BF-B29D-386C-2DCE-7DA61F71466F}"/>
              </a:ext>
            </a:extLst>
          </p:cNvPr>
          <p:cNvSpPr txBox="1"/>
          <p:nvPr/>
        </p:nvSpPr>
        <p:spPr>
          <a:xfrm>
            <a:off x="255895" y="1084613"/>
            <a:ext cx="2129740" cy="1692771"/>
          </a:xfrm>
          <a:prstGeom prst="rect">
            <a:avLst/>
          </a:prstGeom>
          <a:noFill/>
        </p:spPr>
        <p:txBody>
          <a:bodyPr wrap="square">
            <a:spAutoFit/>
          </a:bodyPr>
          <a:lstStyle/>
          <a:p>
            <a:pPr>
              <a:spcAft>
                <a:spcPts val="900"/>
              </a:spcAft>
            </a:pPr>
            <a:r>
              <a:rPr lang="en-US" sz="2800" b="1" dirty="0" err="1">
                <a:solidFill>
                  <a:srgbClr val="E97132"/>
                </a:solidFill>
                <a:latin typeface="Montserrat" panose="00000500000000000000" pitchFamily="50" charset="0"/>
              </a:rPr>
              <a:t>iClass</a:t>
            </a:r>
            <a:r>
              <a:rPr lang="en-US" sz="2800" b="1" dirty="0">
                <a:solidFill>
                  <a:srgbClr val="E97132"/>
                </a:solidFill>
                <a:latin typeface="Montserrat" panose="00000500000000000000" pitchFamily="50" charset="0"/>
              </a:rPr>
              <a:t> Student</a:t>
            </a:r>
            <a:br>
              <a:rPr lang="en-US" sz="2400" b="1" dirty="0">
                <a:solidFill>
                  <a:schemeClr val="accent3"/>
                </a:solidFill>
                <a:latin typeface="Montserrat" panose="00000500000000000000" pitchFamily="50" charset="0"/>
              </a:rPr>
            </a:br>
            <a:r>
              <a:rPr lang="en-US" sz="1600" dirty="0" err="1">
                <a:solidFill>
                  <a:schemeClr val="tx1">
                    <a:lumMod val="65000"/>
                    <a:lumOff val="35000"/>
                  </a:schemeClr>
                </a:solidFill>
                <a:latin typeface="Montserrat" panose="00000500000000000000" pitchFamily="50" charset="0"/>
              </a:rPr>
              <a:t>Làm</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bài</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tập</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về</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nhà</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học</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liệu</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thách</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đấu</a:t>
            </a:r>
            <a:endParaRPr lang="en-US" sz="1600" dirty="0">
              <a:solidFill>
                <a:schemeClr val="tx1">
                  <a:lumMod val="65000"/>
                  <a:lumOff val="35000"/>
                </a:schemeClr>
              </a:solidFill>
              <a:latin typeface="Montserrat" panose="00000500000000000000" pitchFamily="50" charset="0"/>
            </a:endParaRPr>
          </a:p>
        </p:txBody>
      </p:sp>
      <p:pic>
        <p:nvPicPr>
          <p:cNvPr id="11" name="Picture 10">
            <a:extLst>
              <a:ext uri="{FF2B5EF4-FFF2-40B4-BE49-F238E27FC236}">
                <a16:creationId xmlns:a16="http://schemas.microsoft.com/office/drawing/2014/main" id="{A1A8A95B-A8D8-88D7-D38F-87D67A98BCAB}"/>
              </a:ext>
            </a:extLst>
          </p:cNvPr>
          <p:cNvPicPr>
            <a:picLocks noChangeAspect="1"/>
          </p:cNvPicPr>
          <p:nvPr/>
        </p:nvPicPr>
        <p:blipFill>
          <a:blip r:embed="rId7"/>
          <a:srcRect l="3831" t="1181" r="2902" b="2274"/>
          <a:stretch>
            <a:fillRect/>
          </a:stretch>
        </p:blipFill>
        <p:spPr>
          <a:xfrm>
            <a:off x="3179421" y="1219200"/>
            <a:ext cx="2247985" cy="4945567"/>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7E5ABD55-A6E3-1192-0F19-BA6D62E978D3}"/>
              </a:ext>
            </a:extLst>
          </p:cNvPr>
          <p:cNvPicPr>
            <a:picLocks noChangeAspect="1"/>
          </p:cNvPicPr>
          <p:nvPr/>
        </p:nvPicPr>
        <p:blipFill>
          <a:blip r:embed="rId8"/>
          <a:stretch>
            <a:fillRect/>
          </a:stretch>
        </p:blipFill>
        <p:spPr>
          <a:xfrm>
            <a:off x="5942542" y="1219201"/>
            <a:ext cx="2310952" cy="4945567"/>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5F4B9FEB-F714-CD52-7F2A-6963BA59130A}"/>
              </a:ext>
            </a:extLst>
          </p:cNvPr>
          <p:cNvPicPr>
            <a:picLocks noChangeAspect="1"/>
          </p:cNvPicPr>
          <p:nvPr/>
        </p:nvPicPr>
        <p:blipFill>
          <a:blip r:embed="rId9"/>
          <a:stretch>
            <a:fillRect/>
          </a:stretch>
        </p:blipFill>
        <p:spPr>
          <a:xfrm>
            <a:off x="8751083" y="1219199"/>
            <a:ext cx="2310952" cy="4959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69992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BC72E-513C-FD84-6F3E-94CA5422712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6BBD52-A65F-9D75-6DDE-8256EFB470BC}"/>
              </a:ext>
            </a:extLst>
          </p:cNvPr>
          <p:cNvSpPr>
            <a:spLocks noGrp="1"/>
          </p:cNvSpPr>
          <p:nvPr>
            <p:ph type="sldNum" sz="quarter" idx="12"/>
          </p:nvPr>
        </p:nvSpPr>
        <p:spPr/>
        <p:txBody>
          <a:bodyPr/>
          <a:lstStyle/>
          <a:p>
            <a:fld id="{E386B3B9-70FB-44B6-9104-25C033A4E844}" type="slidenum">
              <a:rPr lang="en-US" smtClean="0"/>
              <a:t>12</a:t>
            </a:fld>
            <a:endParaRPr lang="en-US"/>
          </a:p>
        </p:txBody>
      </p:sp>
      <p:sp>
        <p:nvSpPr>
          <p:cNvPr id="3" name="Google Shape;337;p24">
            <a:extLst>
              <a:ext uri="{FF2B5EF4-FFF2-40B4-BE49-F238E27FC236}">
                <a16:creationId xmlns:a16="http://schemas.microsoft.com/office/drawing/2014/main" id="{A9769855-A109-2171-A911-97F51DD33828}"/>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Phần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mềm</a:t>
            </a:r>
            <a:r>
              <a:rPr lang="en-US" sz="2000" b="1" dirty="0">
                <a:solidFill>
                  <a:srgbClr val="123D58"/>
                </a:solidFill>
                <a:latin typeface="Montserrat"/>
                <a:ea typeface="Montserrat"/>
                <a:cs typeface="Montserrat"/>
                <a:sym typeface="Montserrat"/>
              </a:rPr>
              <a:t> - Quản </a:t>
            </a:r>
            <a:r>
              <a:rPr lang="en-US" sz="2000" b="1" dirty="0" err="1">
                <a:solidFill>
                  <a:srgbClr val="123D58"/>
                </a:solidFill>
                <a:latin typeface="Montserrat"/>
                <a:ea typeface="Montserrat"/>
                <a:cs typeface="Montserrat"/>
                <a:sym typeface="Montserrat"/>
              </a:rPr>
              <a:t>lý</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Toàn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diện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Trải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nghiệm</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Liền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mạch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37CB2CAB-AEBF-B548-C3C9-6063A48CEFA3}"/>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56977293-6E3B-9F9B-1291-230B819FFCEA}"/>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F03A6F01-4D2C-9C9D-3B34-F347C3C0BAEA}"/>
              </a:ext>
            </a:extLst>
          </p:cNvPr>
          <p:cNvPicPr>
            <a:picLocks noChangeAspect="1"/>
          </p:cNvPicPr>
          <p:nvPr/>
        </p:nvPicPr>
        <p:blipFill>
          <a:blip r:embed="rId6"/>
          <a:stretch>
            <a:fillRect/>
          </a:stretch>
        </p:blipFill>
        <p:spPr>
          <a:xfrm>
            <a:off x="10400147" y="77034"/>
            <a:ext cx="1456048" cy="461624"/>
          </a:xfrm>
          <a:prstGeom prst="rect">
            <a:avLst/>
          </a:prstGeom>
        </p:spPr>
      </p:pic>
      <p:sp>
        <p:nvSpPr>
          <p:cNvPr id="6" name="TextBox 5">
            <a:extLst>
              <a:ext uri="{FF2B5EF4-FFF2-40B4-BE49-F238E27FC236}">
                <a16:creationId xmlns:a16="http://schemas.microsoft.com/office/drawing/2014/main" id="{193DC409-4A55-8939-6C3E-FF8138943BA4}"/>
              </a:ext>
            </a:extLst>
          </p:cNvPr>
          <p:cNvSpPr txBox="1"/>
          <p:nvPr/>
        </p:nvSpPr>
        <p:spPr>
          <a:xfrm>
            <a:off x="255895" y="1084613"/>
            <a:ext cx="2129740" cy="2616101"/>
          </a:xfrm>
          <a:prstGeom prst="rect">
            <a:avLst/>
          </a:prstGeom>
          <a:noFill/>
        </p:spPr>
        <p:txBody>
          <a:bodyPr wrap="square">
            <a:spAutoFit/>
          </a:bodyPr>
          <a:lstStyle/>
          <a:p>
            <a:pPr>
              <a:spcAft>
                <a:spcPts val="900"/>
              </a:spcAft>
            </a:pPr>
            <a:r>
              <a:rPr lang="en-US" sz="2800" b="1" dirty="0" err="1">
                <a:solidFill>
                  <a:schemeClr val="accent1"/>
                </a:solidFill>
                <a:latin typeface="Montserrat" panose="00000500000000000000" pitchFamily="50" charset="0"/>
              </a:rPr>
              <a:t>iClass</a:t>
            </a:r>
            <a:r>
              <a:rPr lang="en-US" sz="2800" b="1" dirty="0">
                <a:solidFill>
                  <a:schemeClr val="accent1"/>
                </a:solidFill>
                <a:latin typeface="Montserrat" panose="00000500000000000000" pitchFamily="50" charset="0"/>
              </a:rPr>
              <a:t> Internet Control</a:t>
            </a:r>
            <a:br>
              <a:rPr lang="en-US" sz="2400" b="1" dirty="0">
                <a:solidFill>
                  <a:schemeClr val="accent1"/>
                </a:solidFill>
                <a:latin typeface="Montserrat" panose="00000500000000000000" pitchFamily="50" charset="0"/>
              </a:rPr>
            </a:br>
            <a:r>
              <a:rPr lang="en-US" sz="1600" dirty="0">
                <a:solidFill>
                  <a:schemeClr val="tx1">
                    <a:lumMod val="65000"/>
                    <a:lumOff val="35000"/>
                  </a:schemeClr>
                </a:solidFill>
                <a:latin typeface="Montserrat" panose="00000500000000000000" pitchFamily="50" charset="0"/>
              </a:rPr>
              <a:t>G</a:t>
            </a:r>
            <a:r>
              <a:rPr lang="vi-VN" sz="1600" dirty="0">
                <a:solidFill>
                  <a:schemeClr val="tx1">
                    <a:lumMod val="65000"/>
                    <a:lumOff val="35000"/>
                  </a:schemeClr>
                </a:solidFill>
                <a:latin typeface="Montserrat" panose="00000500000000000000" pitchFamily="50" charset="0"/>
              </a:rPr>
              <a:t>iải pháp kiếm soát ứng dụng, thông tin truy cập internet của học sinh trên tablet</a:t>
            </a:r>
            <a:endParaRPr lang="en-US" sz="1600" dirty="0">
              <a:solidFill>
                <a:schemeClr val="tx1">
                  <a:lumMod val="65000"/>
                  <a:lumOff val="35000"/>
                </a:schemeClr>
              </a:solidFill>
              <a:latin typeface="Montserrat" panose="00000500000000000000" pitchFamily="50" charset="0"/>
            </a:endParaRPr>
          </a:p>
        </p:txBody>
      </p:sp>
      <p:pic>
        <p:nvPicPr>
          <p:cNvPr id="11" name="Picture 10">
            <a:extLst>
              <a:ext uri="{FF2B5EF4-FFF2-40B4-BE49-F238E27FC236}">
                <a16:creationId xmlns:a16="http://schemas.microsoft.com/office/drawing/2014/main" id="{34ECE715-8B7A-35E2-F162-E71D519E0D13}"/>
              </a:ext>
            </a:extLst>
          </p:cNvPr>
          <p:cNvPicPr>
            <a:picLocks noChangeAspect="1"/>
          </p:cNvPicPr>
          <p:nvPr/>
        </p:nvPicPr>
        <p:blipFill>
          <a:blip r:embed="rId7"/>
          <a:stretch>
            <a:fillRect/>
          </a:stretch>
        </p:blipFill>
        <p:spPr>
          <a:xfrm>
            <a:off x="6117230" y="1443300"/>
            <a:ext cx="2357084" cy="400840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BE3B6C8-0C80-1F6A-9C9A-ED1AD922B353}"/>
              </a:ext>
            </a:extLst>
          </p:cNvPr>
          <p:cNvPicPr>
            <a:picLocks noChangeAspect="1"/>
          </p:cNvPicPr>
          <p:nvPr/>
        </p:nvPicPr>
        <p:blipFill>
          <a:blip r:embed="rId8"/>
          <a:stretch>
            <a:fillRect/>
          </a:stretch>
        </p:blipFill>
        <p:spPr>
          <a:xfrm>
            <a:off x="8990839" y="1443300"/>
            <a:ext cx="2362961" cy="398973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306E837D-2A79-356A-1A73-98458D04CC35}"/>
              </a:ext>
            </a:extLst>
          </p:cNvPr>
          <p:cNvPicPr>
            <a:picLocks noChangeAspect="1"/>
          </p:cNvPicPr>
          <p:nvPr/>
        </p:nvPicPr>
        <p:blipFill>
          <a:blip r:embed="rId9"/>
          <a:stretch>
            <a:fillRect/>
          </a:stretch>
        </p:blipFill>
        <p:spPr>
          <a:xfrm>
            <a:off x="3227182" y="1443300"/>
            <a:ext cx="2372607" cy="4008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4350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69B29-1385-75BD-5681-A1CA6D240F5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8BD224-F150-A026-8043-2ACE7F6D6B0A}"/>
              </a:ext>
            </a:extLst>
          </p:cNvPr>
          <p:cNvSpPr>
            <a:spLocks noGrp="1"/>
          </p:cNvSpPr>
          <p:nvPr>
            <p:ph type="sldNum" sz="quarter" idx="12"/>
          </p:nvPr>
        </p:nvSpPr>
        <p:spPr/>
        <p:txBody>
          <a:bodyPr/>
          <a:lstStyle/>
          <a:p>
            <a:fld id="{E386B3B9-70FB-44B6-9104-25C033A4E844}" type="slidenum">
              <a:rPr lang="en-US" smtClean="0"/>
              <a:t>13</a:t>
            </a:fld>
            <a:endParaRPr lang="en-US"/>
          </a:p>
        </p:txBody>
      </p:sp>
      <p:sp>
        <p:nvSpPr>
          <p:cNvPr id="3" name="Google Shape;337;p24">
            <a:extLst>
              <a:ext uri="{FF2B5EF4-FFF2-40B4-BE49-F238E27FC236}">
                <a16:creationId xmlns:a16="http://schemas.microsoft.com/office/drawing/2014/main" id="{DB80D02C-F214-B656-B46B-55BDC1981FC0}"/>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a:solidFill>
                  <a:srgbClr val="123D58"/>
                </a:solidFill>
                <a:latin typeface="Montserrat"/>
                <a:ea typeface="Montserrat"/>
                <a:cs typeface="Montserrat"/>
                <a:sym typeface="Montserrat"/>
              </a:rPr>
              <a:t>Thư </a:t>
            </a:r>
            <a:r>
              <a:rPr lang="en-US" sz="2000" b="1" dirty="0" err="1">
                <a:solidFill>
                  <a:srgbClr val="123D58"/>
                </a:solidFill>
                <a:latin typeface="Montserrat"/>
                <a:ea typeface="Montserrat"/>
                <a:cs typeface="Montserrat"/>
                <a:sym typeface="Montserrat"/>
              </a:rPr>
              <a:t>viện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Cộng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đồng</a:t>
            </a:r>
            <a:r>
              <a:rPr lang="en-US" sz="2000" b="1" dirty="0">
                <a:solidFill>
                  <a:srgbClr val="123D58"/>
                </a:solidFill>
                <a:latin typeface="Montserrat"/>
                <a:ea typeface="Montserrat"/>
                <a:cs typeface="Montserrat"/>
                <a:sym typeface="Montserrat"/>
              </a:rPr>
              <a:t> </a:t>
            </a:r>
            <a:r>
              <a:rPr lang="vi-VN" sz="2000" b="1" dirty="0">
                <a:solidFill>
                  <a:srgbClr val="123D58"/>
                </a:solidFill>
                <a:latin typeface="Montserrat"/>
                <a:ea typeface="Montserrat"/>
                <a:cs typeface="Montserrat"/>
                <a:sym typeface="Montserrat"/>
              </a:rPr>
              <a:t>Nội dung </a:t>
            </a:r>
            <a:r>
              <a:rPr lang="en-US" sz="2000" b="1" dirty="0">
                <a:solidFill>
                  <a:srgbClr val="123D58"/>
                </a:solidFill>
                <a:latin typeface="Montserrat"/>
                <a:ea typeface="Montserrat"/>
                <a:cs typeface="Montserrat"/>
                <a:sym typeface="Montserrat"/>
              </a:rPr>
              <a:t>- </a:t>
            </a:r>
            <a:r>
              <a:rPr lang="vi-VN" sz="2000" b="1" dirty="0">
                <a:solidFill>
                  <a:srgbClr val="123D58"/>
                </a:solidFill>
                <a:latin typeface="Montserrat"/>
                <a:ea typeface="Montserrat"/>
                <a:cs typeface="Montserrat"/>
                <a:sym typeface="Montserrat"/>
              </a:rPr>
              <a:t>Lợi thế Cạnh tranh Tuyệt đối</a:t>
            </a:r>
            <a:endParaRPr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C459A6EE-9B8C-D0E5-53FD-3BAF4C3BED8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C7E343D5-0D48-9174-E5C9-F51A45E97B96}"/>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0BD3DA57-D2AD-52B3-9BD5-1D14CEDAA31E}"/>
              </a:ext>
            </a:extLst>
          </p:cNvPr>
          <p:cNvPicPr>
            <a:picLocks noChangeAspect="1"/>
          </p:cNvPicPr>
          <p:nvPr/>
        </p:nvPicPr>
        <p:blipFill>
          <a:blip r:embed="rId6"/>
          <a:stretch>
            <a:fillRect/>
          </a:stretch>
        </p:blipFill>
        <p:spPr>
          <a:xfrm>
            <a:off x="10400147" y="77034"/>
            <a:ext cx="1456048" cy="461624"/>
          </a:xfrm>
          <a:prstGeom prst="rect">
            <a:avLst/>
          </a:prstGeom>
        </p:spPr>
      </p:pic>
      <p:grpSp>
        <p:nvGrpSpPr>
          <p:cNvPr id="44" name="Group 43">
            <a:extLst>
              <a:ext uri="{FF2B5EF4-FFF2-40B4-BE49-F238E27FC236}">
                <a16:creationId xmlns:a16="http://schemas.microsoft.com/office/drawing/2014/main" id="{E974B53A-208B-C6AC-A6C4-E07A0CCE7FAE}"/>
              </a:ext>
            </a:extLst>
          </p:cNvPr>
          <p:cNvGrpSpPr/>
          <p:nvPr/>
        </p:nvGrpSpPr>
        <p:grpSpPr>
          <a:xfrm>
            <a:off x="272762" y="1474648"/>
            <a:ext cx="11583433" cy="4192835"/>
            <a:chOff x="272762" y="1474648"/>
            <a:chExt cx="11583433" cy="4192835"/>
          </a:xfrm>
        </p:grpSpPr>
        <p:grpSp>
          <p:nvGrpSpPr>
            <p:cNvPr id="37" name="Group 36">
              <a:extLst>
                <a:ext uri="{FF2B5EF4-FFF2-40B4-BE49-F238E27FC236}">
                  <a16:creationId xmlns:a16="http://schemas.microsoft.com/office/drawing/2014/main" id="{51BFD3FD-57FD-D625-1DB4-3888267C1BF9}"/>
                </a:ext>
              </a:extLst>
            </p:cNvPr>
            <p:cNvGrpSpPr/>
            <p:nvPr/>
          </p:nvGrpSpPr>
          <p:grpSpPr>
            <a:xfrm>
              <a:off x="272762" y="1474648"/>
              <a:ext cx="11583433" cy="4192835"/>
              <a:chOff x="-139180" y="2519950"/>
              <a:chExt cx="9572156" cy="3477191"/>
            </a:xfrm>
          </p:grpSpPr>
          <p:sp>
            <p:nvSpPr>
              <p:cNvPr id="5" name="Freeform 5">
                <a:extLst>
                  <a:ext uri="{FF2B5EF4-FFF2-40B4-BE49-F238E27FC236}">
                    <a16:creationId xmlns:a16="http://schemas.microsoft.com/office/drawing/2014/main" id="{8C09D807-A931-3338-E4DD-00C9FED8B30C}"/>
                  </a:ext>
                </a:extLst>
              </p:cNvPr>
              <p:cNvSpPr>
                <a:spLocks/>
              </p:cNvSpPr>
              <p:nvPr/>
            </p:nvSpPr>
            <p:spPr bwMode="auto">
              <a:xfrm>
                <a:off x="3542599" y="4228764"/>
                <a:ext cx="964532" cy="1124414"/>
              </a:xfrm>
              <a:custGeom>
                <a:avLst/>
                <a:gdLst>
                  <a:gd name="T0" fmla="*/ 0 w 736"/>
                  <a:gd name="T1" fmla="*/ 858 h 858"/>
                  <a:gd name="T2" fmla="*/ 736 w 736"/>
                  <a:gd name="T3" fmla="*/ 0 h 858"/>
                  <a:gd name="T4" fmla="*/ 0 w 736"/>
                  <a:gd name="T5" fmla="*/ 858 h 858"/>
                </a:gdLst>
                <a:ahLst/>
                <a:cxnLst>
                  <a:cxn ang="0">
                    <a:pos x="T0" y="T1"/>
                  </a:cxn>
                  <a:cxn ang="0">
                    <a:pos x="T2" y="T3"/>
                  </a:cxn>
                  <a:cxn ang="0">
                    <a:pos x="T4" y="T5"/>
                  </a:cxn>
                </a:cxnLst>
                <a:rect l="0" t="0" r="r" b="b"/>
                <a:pathLst>
                  <a:path w="736" h="858">
                    <a:moveTo>
                      <a:pt x="0" y="858"/>
                    </a:moveTo>
                    <a:lnTo>
                      <a:pt x="736" y="0"/>
                    </a:lnTo>
                    <a:lnTo>
                      <a:pt x="0" y="858"/>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7" name="Line 6">
                <a:extLst>
                  <a:ext uri="{FF2B5EF4-FFF2-40B4-BE49-F238E27FC236}">
                    <a16:creationId xmlns:a16="http://schemas.microsoft.com/office/drawing/2014/main" id="{16DB30B1-BBA3-8814-D47D-DB06737BFAE1}"/>
                  </a:ext>
                </a:extLst>
              </p:cNvPr>
              <p:cNvSpPr>
                <a:spLocks noChangeShapeType="1"/>
              </p:cNvSpPr>
              <p:nvPr/>
            </p:nvSpPr>
            <p:spPr bwMode="auto">
              <a:xfrm flipV="1">
                <a:off x="3542599" y="4228764"/>
                <a:ext cx="964532" cy="1124414"/>
              </a:xfrm>
              <a:prstGeom prst="line">
                <a:avLst/>
              </a:prstGeom>
              <a:noFill/>
              <a:ln w="58738" cap="flat">
                <a:solidFill>
                  <a:schemeClr val="bg1">
                    <a:lumMod val="9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8" name="Freeform 7">
                <a:extLst>
                  <a:ext uri="{FF2B5EF4-FFF2-40B4-BE49-F238E27FC236}">
                    <a16:creationId xmlns:a16="http://schemas.microsoft.com/office/drawing/2014/main" id="{7ABCA414-6A42-18C2-5E66-CDB25A7957FC}"/>
                  </a:ext>
                </a:extLst>
              </p:cNvPr>
              <p:cNvSpPr>
                <a:spLocks/>
              </p:cNvSpPr>
              <p:nvPr/>
            </p:nvSpPr>
            <p:spPr bwMode="auto">
              <a:xfrm>
                <a:off x="3156000" y="3438529"/>
                <a:ext cx="1351132" cy="790235"/>
              </a:xfrm>
              <a:custGeom>
                <a:avLst/>
                <a:gdLst>
                  <a:gd name="T0" fmla="*/ 0 w 1031"/>
                  <a:gd name="T1" fmla="*/ 0 h 603"/>
                  <a:gd name="T2" fmla="*/ 1031 w 1031"/>
                  <a:gd name="T3" fmla="*/ 603 h 603"/>
                  <a:gd name="T4" fmla="*/ 0 w 1031"/>
                  <a:gd name="T5" fmla="*/ 0 h 603"/>
                </a:gdLst>
                <a:ahLst/>
                <a:cxnLst>
                  <a:cxn ang="0">
                    <a:pos x="T0" y="T1"/>
                  </a:cxn>
                  <a:cxn ang="0">
                    <a:pos x="T2" y="T3"/>
                  </a:cxn>
                  <a:cxn ang="0">
                    <a:pos x="T4" y="T5"/>
                  </a:cxn>
                </a:cxnLst>
                <a:rect l="0" t="0" r="r" b="b"/>
                <a:pathLst>
                  <a:path w="1031" h="603">
                    <a:moveTo>
                      <a:pt x="0" y="0"/>
                    </a:moveTo>
                    <a:lnTo>
                      <a:pt x="1031" y="603"/>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1" name="Line 8">
                <a:extLst>
                  <a:ext uri="{FF2B5EF4-FFF2-40B4-BE49-F238E27FC236}">
                    <a16:creationId xmlns:a16="http://schemas.microsoft.com/office/drawing/2014/main" id="{4460619F-30FC-FE6E-66F8-6F6D47394887}"/>
                  </a:ext>
                </a:extLst>
              </p:cNvPr>
              <p:cNvSpPr>
                <a:spLocks noChangeShapeType="1"/>
              </p:cNvSpPr>
              <p:nvPr/>
            </p:nvSpPr>
            <p:spPr bwMode="auto">
              <a:xfrm>
                <a:off x="3156000" y="3438529"/>
                <a:ext cx="1351132" cy="790235"/>
              </a:xfrm>
              <a:prstGeom prst="line">
                <a:avLst/>
              </a:prstGeom>
              <a:noFill/>
              <a:ln w="58738" cap="flat">
                <a:solidFill>
                  <a:schemeClr val="bg1">
                    <a:lumMod val="9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2" name="Freeform 9">
                <a:extLst>
                  <a:ext uri="{FF2B5EF4-FFF2-40B4-BE49-F238E27FC236}">
                    <a16:creationId xmlns:a16="http://schemas.microsoft.com/office/drawing/2014/main" id="{9DFC5072-7227-A6FE-7098-728431D0EA4A}"/>
                  </a:ext>
                </a:extLst>
              </p:cNvPr>
              <p:cNvSpPr>
                <a:spLocks/>
              </p:cNvSpPr>
              <p:nvPr/>
            </p:nvSpPr>
            <p:spPr bwMode="auto">
              <a:xfrm>
                <a:off x="4511062" y="2970679"/>
                <a:ext cx="512408" cy="1258085"/>
              </a:xfrm>
              <a:custGeom>
                <a:avLst/>
                <a:gdLst>
                  <a:gd name="T0" fmla="*/ 391 w 391"/>
                  <a:gd name="T1" fmla="*/ 0 h 960"/>
                  <a:gd name="T2" fmla="*/ 0 w 391"/>
                  <a:gd name="T3" fmla="*/ 960 h 960"/>
                  <a:gd name="T4" fmla="*/ 391 w 391"/>
                  <a:gd name="T5" fmla="*/ 0 h 960"/>
                </a:gdLst>
                <a:ahLst/>
                <a:cxnLst>
                  <a:cxn ang="0">
                    <a:pos x="T0" y="T1"/>
                  </a:cxn>
                  <a:cxn ang="0">
                    <a:pos x="T2" y="T3"/>
                  </a:cxn>
                  <a:cxn ang="0">
                    <a:pos x="T4" y="T5"/>
                  </a:cxn>
                </a:cxnLst>
                <a:rect l="0" t="0" r="r" b="b"/>
                <a:pathLst>
                  <a:path w="391" h="960">
                    <a:moveTo>
                      <a:pt x="391" y="0"/>
                    </a:moveTo>
                    <a:lnTo>
                      <a:pt x="0" y="960"/>
                    </a:lnTo>
                    <a:lnTo>
                      <a:pt x="391"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3" name="Line 10">
                <a:extLst>
                  <a:ext uri="{FF2B5EF4-FFF2-40B4-BE49-F238E27FC236}">
                    <a16:creationId xmlns:a16="http://schemas.microsoft.com/office/drawing/2014/main" id="{0BA032A4-AD9E-572E-6368-63C1BCA96AD6}"/>
                  </a:ext>
                </a:extLst>
              </p:cNvPr>
              <p:cNvSpPr>
                <a:spLocks noChangeShapeType="1"/>
              </p:cNvSpPr>
              <p:nvPr/>
            </p:nvSpPr>
            <p:spPr bwMode="auto">
              <a:xfrm flipH="1">
                <a:off x="4511062" y="2970679"/>
                <a:ext cx="512408" cy="1258085"/>
              </a:xfrm>
              <a:prstGeom prst="line">
                <a:avLst/>
              </a:prstGeom>
              <a:noFill/>
              <a:ln w="58738" cap="flat">
                <a:solidFill>
                  <a:schemeClr val="bg1">
                    <a:lumMod val="9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4" name="Freeform 11">
                <a:extLst>
                  <a:ext uri="{FF2B5EF4-FFF2-40B4-BE49-F238E27FC236}">
                    <a16:creationId xmlns:a16="http://schemas.microsoft.com/office/drawing/2014/main" id="{1E8DEB35-A728-45B1-B392-2602BDA0C86F}"/>
                  </a:ext>
                </a:extLst>
              </p:cNvPr>
              <p:cNvSpPr>
                <a:spLocks/>
              </p:cNvSpPr>
              <p:nvPr/>
            </p:nvSpPr>
            <p:spPr bwMode="auto">
              <a:xfrm>
                <a:off x="4511062" y="4228764"/>
                <a:ext cx="1493977" cy="252928"/>
              </a:xfrm>
              <a:custGeom>
                <a:avLst/>
                <a:gdLst>
                  <a:gd name="T0" fmla="*/ 1140 w 1140"/>
                  <a:gd name="T1" fmla="*/ 193 h 193"/>
                  <a:gd name="T2" fmla="*/ 0 w 1140"/>
                  <a:gd name="T3" fmla="*/ 0 h 193"/>
                  <a:gd name="T4" fmla="*/ 1140 w 1140"/>
                  <a:gd name="T5" fmla="*/ 193 h 193"/>
                </a:gdLst>
                <a:ahLst/>
                <a:cxnLst>
                  <a:cxn ang="0">
                    <a:pos x="T0" y="T1"/>
                  </a:cxn>
                  <a:cxn ang="0">
                    <a:pos x="T2" y="T3"/>
                  </a:cxn>
                  <a:cxn ang="0">
                    <a:pos x="T4" y="T5"/>
                  </a:cxn>
                </a:cxnLst>
                <a:rect l="0" t="0" r="r" b="b"/>
                <a:pathLst>
                  <a:path w="1140" h="193">
                    <a:moveTo>
                      <a:pt x="1140" y="193"/>
                    </a:moveTo>
                    <a:lnTo>
                      <a:pt x="0" y="0"/>
                    </a:lnTo>
                    <a:lnTo>
                      <a:pt x="1140" y="19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5" name="Line 12">
                <a:extLst>
                  <a:ext uri="{FF2B5EF4-FFF2-40B4-BE49-F238E27FC236}">
                    <a16:creationId xmlns:a16="http://schemas.microsoft.com/office/drawing/2014/main" id="{317CAA22-B359-B620-B543-4CC0F718FDCC}"/>
                  </a:ext>
                </a:extLst>
              </p:cNvPr>
              <p:cNvSpPr>
                <a:spLocks noChangeShapeType="1"/>
              </p:cNvSpPr>
              <p:nvPr/>
            </p:nvSpPr>
            <p:spPr bwMode="auto">
              <a:xfrm flipH="1" flipV="1">
                <a:off x="4511062" y="4228764"/>
                <a:ext cx="1493977" cy="252928"/>
              </a:xfrm>
              <a:prstGeom prst="line">
                <a:avLst/>
              </a:prstGeom>
              <a:noFill/>
              <a:ln w="58738" cap="flat">
                <a:solidFill>
                  <a:schemeClr val="bg1">
                    <a:lumMod val="9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6" name="Oval 13">
                <a:extLst>
                  <a:ext uri="{FF2B5EF4-FFF2-40B4-BE49-F238E27FC236}">
                    <a16:creationId xmlns:a16="http://schemas.microsoft.com/office/drawing/2014/main" id="{CAA43823-F766-D790-59D7-57A54908F2E0}"/>
                  </a:ext>
                </a:extLst>
              </p:cNvPr>
              <p:cNvSpPr>
                <a:spLocks noChangeArrowheads="1"/>
              </p:cNvSpPr>
              <p:nvPr/>
            </p:nvSpPr>
            <p:spPr bwMode="auto">
              <a:xfrm>
                <a:off x="3838773" y="3560407"/>
                <a:ext cx="1335406" cy="1336715"/>
              </a:xfrm>
              <a:prstGeom prst="ellipse">
                <a:avLst/>
              </a:prstGeom>
              <a:solidFill>
                <a:schemeClr val="accent5"/>
              </a:solidFill>
              <a:ln w="58738" cap="flat">
                <a:solidFill>
                  <a:schemeClr val="bg1">
                    <a:lumMod val="9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7" name="Oval 14">
                <a:extLst>
                  <a:ext uri="{FF2B5EF4-FFF2-40B4-BE49-F238E27FC236}">
                    <a16:creationId xmlns:a16="http://schemas.microsoft.com/office/drawing/2014/main" id="{EDDB9013-7C6F-025B-9EAF-862FC1597FBF}"/>
                  </a:ext>
                </a:extLst>
              </p:cNvPr>
              <p:cNvSpPr>
                <a:spLocks noChangeArrowheads="1"/>
              </p:cNvSpPr>
              <p:nvPr/>
            </p:nvSpPr>
            <p:spPr bwMode="auto">
              <a:xfrm>
                <a:off x="5573881" y="4049224"/>
                <a:ext cx="862313" cy="863624"/>
              </a:xfrm>
              <a:prstGeom prst="ellipse">
                <a:avLst/>
              </a:prstGeom>
              <a:solidFill>
                <a:schemeClr val="accent3"/>
              </a:solidFill>
              <a:ln w="58738" cap="flat">
                <a:solidFill>
                  <a:schemeClr val="bg1">
                    <a:lumMod val="9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8" name="Oval 15">
                <a:extLst>
                  <a:ext uri="{FF2B5EF4-FFF2-40B4-BE49-F238E27FC236}">
                    <a16:creationId xmlns:a16="http://schemas.microsoft.com/office/drawing/2014/main" id="{B4268C96-7AC2-292B-1B8B-B6D53A53D210}"/>
                  </a:ext>
                </a:extLst>
              </p:cNvPr>
              <p:cNvSpPr>
                <a:spLocks noChangeArrowheads="1"/>
              </p:cNvSpPr>
              <p:nvPr/>
            </p:nvSpPr>
            <p:spPr bwMode="auto">
              <a:xfrm>
                <a:off x="4573952" y="2519950"/>
                <a:ext cx="896414" cy="897528"/>
              </a:xfrm>
              <a:prstGeom prst="ellipse">
                <a:avLst/>
              </a:prstGeom>
              <a:solidFill>
                <a:schemeClr val="accent2"/>
              </a:solidFill>
              <a:ln w="58738" cap="flat">
                <a:solidFill>
                  <a:schemeClr val="bg1">
                    <a:lumMod val="9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19" name="Oval 16">
                <a:extLst>
                  <a:ext uri="{FF2B5EF4-FFF2-40B4-BE49-F238E27FC236}">
                    <a16:creationId xmlns:a16="http://schemas.microsoft.com/office/drawing/2014/main" id="{373E7768-B555-9177-DC4A-82C03A08843D}"/>
                  </a:ext>
                </a:extLst>
              </p:cNvPr>
              <p:cNvSpPr>
                <a:spLocks noChangeArrowheads="1"/>
              </p:cNvSpPr>
              <p:nvPr/>
            </p:nvSpPr>
            <p:spPr bwMode="auto">
              <a:xfrm>
                <a:off x="2707806" y="2986405"/>
                <a:ext cx="895076" cy="900317"/>
              </a:xfrm>
              <a:prstGeom prst="ellipse">
                <a:avLst/>
              </a:prstGeom>
              <a:solidFill>
                <a:schemeClr val="accent1"/>
              </a:solidFill>
              <a:ln w="58738" cap="flat">
                <a:solidFill>
                  <a:schemeClr val="bg1">
                    <a:lumMod val="9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20" name="Oval 17">
                <a:extLst>
                  <a:ext uri="{FF2B5EF4-FFF2-40B4-BE49-F238E27FC236}">
                    <a16:creationId xmlns:a16="http://schemas.microsoft.com/office/drawing/2014/main" id="{6FEBE539-5AB6-3E6E-FD0A-DFE2019E7921}"/>
                  </a:ext>
                </a:extLst>
              </p:cNvPr>
              <p:cNvSpPr>
                <a:spLocks noChangeArrowheads="1"/>
              </p:cNvSpPr>
              <p:nvPr/>
            </p:nvSpPr>
            <p:spPr bwMode="auto">
              <a:xfrm>
                <a:off x="3172535" y="4983114"/>
                <a:ext cx="734885" cy="734883"/>
              </a:xfrm>
              <a:prstGeom prst="ellipse">
                <a:avLst/>
              </a:prstGeom>
              <a:solidFill>
                <a:schemeClr val="accent4"/>
              </a:solidFill>
              <a:ln w="58738" cap="flat">
                <a:solidFill>
                  <a:schemeClr val="bg1">
                    <a:lumMod val="9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28" name="Inhaltsplatzhalter 4">
                <a:extLst>
                  <a:ext uri="{FF2B5EF4-FFF2-40B4-BE49-F238E27FC236}">
                    <a16:creationId xmlns:a16="http://schemas.microsoft.com/office/drawing/2014/main" id="{ABB0065A-71BC-F30C-742D-D762E07041EE}"/>
                  </a:ext>
                </a:extLst>
              </p:cNvPr>
              <p:cNvSpPr txBox="1">
                <a:spLocks/>
              </p:cNvSpPr>
              <p:nvPr/>
            </p:nvSpPr>
            <p:spPr>
              <a:xfrm>
                <a:off x="-139180" y="2795299"/>
                <a:ext cx="2627780" cy="118467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1800" b="1" dirty="0">
                    <a:solidFill>
                      <a:schemeClr val="accent1"/>
                    </a:solidFill>
                    <a:latin typeface="Montserrat" panose="00000500000000000000" pitchFamily="50" charset="0"/>
                  </a:rPr>
                  <a:t>Thư </a:t>
                </a:r>
                <a:r>
                  <a:rPr lang="en-US" sz="1800" b="1" dirty="0" err="1">
                    <a:solidFill>
                      <a:schemeClr val="accent1"/>
                    </a:solidFill>
                    <a:latin typeface="Montserrat" panose="00000500000000000000" pitchFamily="50" charset="0"/>
                  </a:rPr>
                  <a:t>viện</a:t>
                </a:r>
                <a:r>
                  <a:rPr lang="en-US" sz="1800" b="1" dirty="0">
                    <a:solidFill>
                      <a:schemeClr val="accent1"/>
                    </a:solidFill>
                    <a:latin typeface="Montserrat" panose="00000500000000000000" pitchFamily="50" charset="0"/>
                  </a:rPr>
                  <a:t> </a:t>
                </a:r>
                <a:r>
                  <a:rPr lang="en-US" sz="1800" b="1" dirty="0" err="1">
                    <a:solidFill>
                      <a:schemeClr val="accent1"/>
                    </a:solidFill>
                    <a:latin typeface="Montserrat" panose="00000500000000000000" pitchFamily="50" charset="0"/>
                  </a:rPr>
                  <a:t>Kế</a:t>
                </a:r>
                <a:r>
                  <a:rPr lang="en-US" sz="1800" b="1" dirty="0">
                    <a:solidFill>
                      <a:schemeClr val="accent1"/>
                    </a:solidFill>
                    <a:latin typeface="Montserrat" panose="00000500000000000000" pitchFamily="50" charset="0"/>
                  </a:rPr>
                  <a:t> </a:t>
                </a:r>
                <a:r>
                  <a:rPr lang="en-US" sz="1800" b="1" dirty="0" err="1">
                    <a:solidFill>
                      <a:schemeClr val="accent1"/>
                    </a:solidFill>
                    <a:latin typeface="Montserrat" panose="00000500000000000000" pitchFamily="50" charset="0"/>
                  </a:rPr>
                  <a:t>hoạch</a:t>
                </a:r>
                <a:r>
                  <a:rPr lang="en-US" sz="1800" b="1" dirty="0">
                    <a:solidFill>
                      <a:schemeClr val="accent1"/>
                    </a:solidFill>
                    <a:latin typeface="Montserrat" panose="00000500000000000000" pitchFamily="50" charset="0"/>
                  </a:rPr>
                  <a:t> </a:t>
                </a:r>
                <a:r>
                  <a:rPr lang="en-US" sz="1800" b="1" dirty="0" err="1">
                    <a:solidFill>
                      <a:schemeClr val="accent1"/>
                    </a:solidFill>
                    <a:latin typeface="Montserrat" panose="00000500000000000000" pitchFamily="50" charset="0"/>
                  </a:rPr>
                  <a:t>bài</a:t>
                </a:r>
                <a:r>
                  <a:rPr lang="en-US" sz="1800" b="1" dirty="0">
                    <a:solidFill>
                      <a:schemeClr val="accent1"/>
                    </a:solidFill>
                    <a:latin typeface="Montserrat" panose="00000500000000000000" pitchFamily="50" charset="0"/>
                  </a:rPr>
                  <a:t> </a:t>
                </a:r>
                <a:r>
                  <a:rPr lang="en-US" sz="1800" b="1" dirty="0" err="1">
                    <a:solidFill>
                      <a:schemeClr val="accent1"/>
                    </a:solidFill>
                    <a:latin typeface="Montserrat" panose="00000500000000000000" pitchFamily="50" charset="0"/>
                  </a:rPr>
                  <a:t>dạy</a:t>
                </a:r>
                <a:br>
                  <a:rPr lang="en-US" sz="1800" b="1" dirty="0">
                    <a:solidFill>
                      <a:schemeClr val="accent1"/>
                    </a:solidFill>
                    <a:latin typeface="Montserrat" panose="00000500000000000000" pitchFamily="50" charset="0"/>
                  </a:rPr>
                </a:br>
                <a:br>
                  <a:rPr lang="en-US" sz="1800" b="1" dirty="0">
                    <a:solidFill>
                      <a:schemeClr val="accent1"/>
                    </a:solidFill>
                    <a:latin typeface="Montserrat" panose="00000500000000000000" pitchFamily="50" charset="0"/>
                  </a:rPr>
                </a:br>
                <a:r>
                  <a:rPr lang="vi-VN" sz="1400" dirty="0">
                    <a:solidFill>
                      <a:schemeClr val="tx1">
                        <a:lumMod val="65000"/>
                        <a:lumOff val="35000"/>
                      </a:schemeClr>
                    </a:solidFill>
                    <a:latin typeface="Montserrat" panose="00000500000000000000" pitchFamily="50" charset="0"/>
                  </a:rPr>
                  <a:t>Thư viện Kế hoạch bài dạy có chất lượng từ Cộng đồng Nội dung. Giáo viên có thể sử dụng luôn hoặc chỉnh sửa phù hợp</a:t>
                </a:r>
                <a:r>
                  <a:rPr lang="en-US" sz="1400" dirty="0">
                    <a:solidFill>
                      <a:schemeClr val="bg1">
                        <a:lumMod val="65000"/>
                      </a:schemeClr>
                    </a:solidFill>
                    <a:latin typeface="Montserrat" panose="00000500000000000000" pitchFamily="50" charset="0"/>
                  </a:rPr>
                  <a:t>. </a:t>
                </a:r>
                <a:endParaRPr lang="en-US" sz="1200" dirty="0">
                  <a:solidFill>
                    <a:schemeClr val="bg1">
                      <a:lumMod val="65000"/>
                    </a:schemeClr>
                  </a:solidFill>
                  <a:latin typeface="Montserrat" panose="00000500000000000000" pitchFamily="50" charset="0"/>
                </a:endParaRPr>
              </a:p>
            </p:txBody>
          </p:sp>
          <p:sp>
            <p:nvSpPr>
              <p:cNvPr id="29" name="Inhaltsplatzhalter 4">
                <a:extLst>
                  <a:ext uri="{FF2B5EF4-FFF2-40B4-BE49-F238E27FC236}">
                    <a16:creationId xmlns:a16="http://schemas.microsoft.com/office/drawing/2014/main" id="{8B2D637D-FA56-3066-7D6B-51903182C303}"/>
                  </a:ext>
                </a:extLst>
              </p:cNvPr>
              <p:cNvSpPr txBox="1">
                <a:spLocks/>
              </p:cNvSpPr>
              <p:nvPr/>
            </p:nvSpPr>
            <p:spPr>
              <a:xfrm>
                <a:off x="5629924" y="2553216"/>
                <a:ext cx="3196031" cy="100440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a:solidFill>
                      <a:schemeClr val="accent2"/>
                    </a:solidFill>
                    <a:latin typeface="Montserrat" panose="00000500000000000000" pitchFamily="50" charset="0"/>
                  </a:rPr>
                  <a:t>Thư </a:t>
                </a:r>
                <a:r>
                  <a:rPr lang="en-US" sz="1800" b="1" dirty="0" err="1">
                    <a:solidFill>
                      <a:schemeClr val="accent2"/>
                    </a:solidFill>
                    <a:latin typeface="Montserrat" panose="00000500000000000000" pitchFamily="50" charset="0"/>
                  </a:rPr>
                  <a:t>viện</a:t>
                </a:r>
                <a:r>
                  <a:rPr lang="en-US" sz="1800" b="1" dirty="0">
                    <a:solidFill>
                      <a:schemeClr val="accent2"/>
                    </a:solidFill>
                    <a:latin typeface="Montserrat" panose="00000500000000000000" pitchFamily="50" charset="0"/>
                  </a:rPr>
                  <a:t> </a:t>
                </a:r>
                <a:r>
                  <a:rPr lang="en-US" sz="1800" b="1" dirty="0" err="1">
                    <a:solidFill>
                      <a:schemeClr val="accent2"/>
                    </a:solidFill>
                    <a:latin typeface="Montserrat" panose="00000500000000000000" pitchFamily="50" charset="0"/>
                  </a:rPr>
                  <a:t>Bài</a:t>
                </a:r>
                <a:r>
                  <a:rPr lang="en-US" sz="1800" b="1" dirty="0">
                    <a:solidFill>
                      <a:schemeClr val="accent2"/>
                    </a:solidFill>
                    <a:latin typeface="Montserrat" panose="00000500000000000000" pitchFamily="50" charset="0"/>
                  </a:rPr>
                  <a:t> </a:t>
                </a:r>
                <a:r>
                  <a:rPr lang="en-US" sz="1800" b="1" dirty="0" err="1">
                    <a:solidFill>
                      <a:schemeClr val="accent2"/>
                    </a:solidFill>
                    <a:latin typeface="Montserrat" panose="00000500000000000000" pitchFamily="50" charset="0"/>
                  </a:rPr>
                  <a:t>giảng</a:t>
                </a:r>
                <a:r>
                  <a:rPr lang="en-US" sz="1800" b="1" dirty="0">
                    <a:solidFill>
                      <a:schemeClr val="accent2"/>
                    </a:solidFill>
                    <a:latin typeface="Montserrat" panose="00000500000000000000" pitchFamily="50" charset="0"/>
                  </a:rPr>
                  <a:t> </a:t>
                </a:r>
                <a:r>
                  <a:rPr lang="en-US" sz="1800" b="1" dirty="0" err="1">
                    <a:solidFill>
                      <a:schemeClr val="accent2"/>
                    </a:solidFill>
                    <a:latin typeface="Montserrat" panose="00000500000000000000" pitchFamily="50" charset="0"/>
                  </a:rPr>
                  <a:t>Tương</a:t>
                </a:r>
                <a:r>
                  <a:rPr lang="en-US" sz="1800" b="1" dirty="0">
                    <a:solidFill>
                      <a:schemeClr val="accent2"/>
                    </a:solidFill>
                    <a:latin typeface="Montserrat" panose="00000500000000000000" pitchFamily="50" charset="0"/>
                  </a:rPr>
                  <a:t> </a:t>
                </a:r>
                <a:r>
                  <a:rPr lang="en-US" sz="1800" b="1" dirty="0" err="1">
                    <a:solidFill>
                      <a:schemeClr val="accent2"/>
                    </a:solidFill>
                    <a:latin typeface="Montserrat" panose="00000500000000000000" pitchFamily="50" charset="0"/>
                  </a:rPr>
                  <a:t>tác</a:t>
                </a:r>
                <a:br>
                  <a:rPr lang="en-US" sz="1800" b="1" dirty="0">
                    <a:solidFill>
                      <a:schemeClr val="accent2"/>
                    </a:solidFill>
                    <a:latin typeface="Montserrat" panose="00000500000000000000" pitchFamily="50" charset="0"/>
                  </a:rPr>
                </a:br>
                <a:br>
                  <a:rPr lang="en-US" sz="1800" b="1" dirty="0">
                    <a:solidFill>
                      <a:schemeClr val="accent1"/>
                    </a:solidFill>
                    <a:latin typeface="Montserrat" panose="00000500000000000000" pitchFamily="50" charset="0"/>
                  </a:rPr>
                </a:br>
                <a:r>
                  <a:rPr lang="en-US" sz="1400" dirty="0">
                    <a:solidFill>
                      <a:schemeClr val="tx1">
                        <a:lumMod val="65000"/>
                        <a:lumOff val="35000"/>
                      </a:schemeClr>
                    </a:solidFill>
                    <a:latin typeface="Montserrat" panose="00000500000000000000" pitchFamily="50" charset="0"/>
                  </a:rPr>
                  <a:t>Kho </a:t>
                </a:r>
                <a:r>
                  <a:rPr lang="en-US" sz="1400" dirty="0" err="1">
                    <a:solidFill>
                      <a:schemeClr val="tx1">
                        <a:lumMod val="65000"/>
                        <a:lumOff val="35000"/>
                      </a:schemeClr>
                    </a:solidFill>
                    <a:latin typeface="Montserrat" panose="00000500000000000000" pitchFamily="50" charset="0"/>
                  </a:rPr>
                  <a:t>Bài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giảng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tương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tác</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hấp</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dẫn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từ</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Cộng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đồng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Giáo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viên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có</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thể</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chỉnh</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sửa</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phù</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hợp</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với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chuyên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môn</a:t>
                </a:r>
                <a:r>
                  <a:rPr lang="en-US" sz="1400" dirty="0">
                    <a:solidFill>
                      <a:schemeClr val="tx1">
                        <a:lumMod val="65000"/>
                        <a:lumOff val="35000"/>
                      </a:schemeClr>
                    </a:solidFill>
                    <a:latin typeface="Montserrat" panose="00000500000000000000" pitchFamily="50" charset="0"/>
                  </a:rPr>
                  <a:t>, ý </a:t>
                </a:r>
                <a:r>
                  <a:rPr lang="en-US" sz="1400" dirty="0" err="1">
                    <a:solidFill>
                      <a:schemeClr val="tx1">
                        <a:lumMod val="65000"/>
                        <a:lumOff val="35000"/>
                      </a:schemeClr>
                    </a:solidFill>
                    <a:latin typeface="Montserrat" panose="00000500000000000000" pitchFamily="50" charset="0"/>
                  </a:rPr>
                  <a:t>tưởng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dạy</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học</a:t>
                </a:r>
                <a:r>
                  <a:rPr lang="en-US" sz="1400" dirty="0">
                    <a:solidFill>
                      <a:schemeClr val="tx1">
                        <a:lumMod val="65000"/>
                        <a:lumOff val="35000"/>
                      </a:schemeClr>
                    </a:solidFill>
                    <a:latin typeface="Montserrat" panose="00000500000000000000" pitchFamily="50" charset="0"/>
                  </a:rPr>
                  <a:t>. </a:t>
                </a:r>
                <a:endParaRPr lang="en-US" sz="1200" dirty="0">
                  <a:solidFill>
                    <a:schemeClr val="tx1">
                      <a:lumMod val="65000"/>
                      <a:lumOff val="35000"/>
                    </a:schemeClr>
                  </a:solidFill>
                  <a:latin typeface="Montserrat" panose="00000500000000000000" pitchFamily="50" charset="0"/>
                </a:endParaRPr>
              </a:p>
            </p:txBody>
          </p:sp>
          <p:sp>
            <p:nvSpPr>
              <p:cNvPr id="30" name="Inhaltsplatzhalter 4">
                <a:extLst>
                  <a:ext uri="{FF2B5EF4-FFF2-40B4-BE49-F238E27FC236}">
                    <a16:creationId xmlns:a16="http://schemas.microsoft.com/office/drawing/2014/main" id="{2046A4B8-757A-BDAD-DCFE-25CB7EF4501E}"/>
                  </a:ext>
                </a:extLst>
              </p:cNvPr>
              <p:cNvSpPr txBox="1">
                <a:spLocks/>
              </p:cNvSpPr>
              <p:nvPr/>
            </p:nvSpPr>
            <p:spPr>
              <a:xfrm>
                <a:off x="6676772" y="4444863"/>
                <a:ext cx="2756204" cy="1004402"/>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a:solidFill>
                      <a:schemeClr val="accent3"/>
                    </a:solidFill>
                    <a:latin typeface="Montserrat" panose="00000500000000000000" pitchFamily="50" charset="0"/>
                  </a:rPr>
                  <a:t>Thư </a:t>
                </a:r>
                <a:r>
                  <a:rPr lang="en-US" sz="1800" b="1" dirty="0" err="1">
                    <a:solidFill>
                      <a:schemeClr val="accent3"/>
                    </a:solidFill>
                    <a:latin typeface="Montserrat" panose="00000500000000000000" pitchFamily="50" charset="0"/>
                  </a:rPr>
                  <a:t>viện</a:t>
                </a:r>
                <a:r>
                  <a:rPr lang="en-US" sz="1800" b="1" dirty="0">
                    <a:solidFill>
                      <a:schemeClr val="accent3"/>
                    </a:solidFill>
                    <a:latin typeface="Montserrat" panose="00000500000000000000" pitchFamily="50" charset="0"/>
                  </a:rPr>
                  <a:t> </a:t>
                </a:r>
                <a:r>
                  <a:rPr lang="en-US" sz="1800" b="1" dirty="0" err="1">
                    <a:solidFill>
                      <a:schemeClr val="accent3"/>
                    </a:solidFill>
                    <a:latin typeface="Montserrat" panose="00000500000000000000" pitchFamily="50" charset="0"/>
                  </a:rPr>
                  <a:t>Bài</a:t>
                </a:r>
                <a:r>
                  <a:rPr lang="en-US" sz="1800" b="1" dirty="0">
                    <a:solidFill>
                      <a:schemeClr val="accent3"/>
                    </a:solidFill>
                    <a:latin typeface="Montserrat" panose="00000500000000000000" pitchFamily="50" charset="0"/>
                  </a:rPr>
                  <a:t> </a:t>
                </a:r>
                <a:r>
                  <a:rPr lang="en-US" sz="1800" b="1" dirty="0" err="1">
                    <a:solidFill>
                      <a:schemeClr val="accent3"/>
                    </a:solidFill>
                    <a:latin typeface="Montserrat" panose="00000500000000000000" pitchFamily="50" charset="0"/>
                  </a:rPr>
                  <a:t>tập</a:t>
                </a:r>
                <a:r>
                  <a:rPr lang="en-US" sz="1800" b="1" dirty="0">
                    <a:solidFill>
                      <a:schemeClr val="accent3"/>
                    </a:solidFill>
                    <a:latin typeface="Montserrat" panose="00000500000000000000" pitchFamily="50" charset="0"/>
                  </a:rPr>
                  <a:t> </a:t>
                </a:r>
                <a:r>
                  <a:rPr lang="en-US" sz="1800" b="1" dirty="0" err="1">
                    <a:solidFill>
                      <a:schemeClr val="accent3"/>
                    </a:solidFill>
                    <a:latin typeface="Montserrat" panose="00000500000000000000" pitchFamily="50" charset="0"/>
                  </a:rPr>
                  <a:t>Tương</a:t>
                </a:r>
                <a:r>
                  <a:rPr lang="en-US" sz="1800" b="1" dirty="0">
                    <a:solidFill>
                      <a:schemeClr val="accent3"/>
                    </a:solidFill>
                    <a:latin typeface="Montserrat" panose="00000500000000000000" pitchFamily="50" charset="0"/>
                  </a:rPr>
                  <a:t> </a:t>
                </a:r>
                <a:r>
                  <a:rPr lang="en-US" sz="1800" b="1" dirty="0" err="1">
                    <a:solidFill>
                      <a:schemeClr val="accent3"/>
                    </a:solidFill>
                    <a:latin typeface="Montserrat" panose="00000500000000000000" pitchFamily="50" charset="0"/>
                  </a:rPr>
                  <a:t>tác</a:t>
                </a:r>
                <a:br>
                  <a:rPr lang="en-US" sz="1800" b="1" dirty="0">
                    <a:solidFill>
                      <a:schemeClr val="accent3"/>
                    </a:solidFill>
                    <a:latin typeface="Montserrat" panose="00000500000000000000" pitchFamily="50" charset="0"/>
                  </a:rPr>
                </a:br>
                <a:br>
                  <a:rPr lang="en-US" sz="1800" b="1" dirty="0">
                    <a:solidFill>
                      <a:schemeClr val="accent1"/>
                    </a:solidFill>
                    <a:latin typeface="Montserrat" panose="00000500000000000000" pitchFamily="50" charset="0"/>
                  </a:rPr>
                </a:br>
                <a:r>
                  <a:rPr lang="en-US" sz="1400" dirty="0">
                    <a:solidFill>
                      <a:schemeClr val="tx1">
                        <a:lumMod val="65000"/>
                        <a:lumOff val="35000"/>
                      </a:schemeClr>
                    </a:solidFill>
                    <a:latin typeface="Montserrat" panose="00000500000000000000" pitchFamily="50" charset="0"/>
                  </a:rPr>
                  <a:t>Kho </a:t>
                </a:r>
                <a:r>
                  <a:rPr lang="en-US" sz="1400" dirty="0" err="1">
                    <a:solidFill>
                      <a:schemeClr val="tx1">
                        <a:lumMod val="65000"/>
                        <a:lumOff val="35000"/>
                      </a:schemeClr>
                    </a:solidFill>
                    <a:latin typeface="Montserrat" panose="00000500000000000000" pitchFamily="50" charset="0"/>
                  </a:rPr>
                  <a:t>bài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tập</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tương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tác</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cao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phong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phú</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hấp</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dẫn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dành</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cho</a:t>
                </a:r>
                <a:r>
                  <a:rPr lang="en-US" sz="1400" dirty="0">
                    <a:solidFill>
                      <a:schemeClr val="tx1">
                        <a:lumMod val="65000"/>
                        <a:lumOff val="35000"/>
                      </a:schemeClr>
                    </a:solidFill>
                    <a:latin typeface="Montserrat" panose="00000500000000000000" pitchFamily="50" charset="0"/>
                  </a:rPr>
                  <a:t> Học </a:t>
                </a:r>
                <a:r>
                  <a:rPr lang="en-US" sz="1400" dirty="0" err="1">
                    <a:solidFill>
                      <a:schemeClr val="tx1">
                        <a:lumMod val="65000"/>
                        <a:lumOff val="35000"/>
                      </a:schemeClr>
                    </a:solidFill>
                    <a:latin typeface="Montserrat" panose="00000500000000000000" pitchFamily="50" charset="0"/>
                  </a:rPr>
                  <a:t>sinh</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được</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soạn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bởi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Cộng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đồng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Nội</a:t>
                </a:r>
                <a:r>
                  <a:rPr lang="en-US" sz="1400" dirty="0">
                    <a:solidFill>
                      <a:schemeClr val="tx1">
                        <a:lumMod val="65000"/>
                        <a:lumOff val="35000"/>
                      </a:schemeClr>
                    </a:solidFill>
                    <a:latin typeface="Montserrat" panose="00000500000000000000" pitchFamily="50" charset="0"/>
                  </a:rPr>
                  <a:t> dung. </a:t>
                </a:r>
                <a:endParaRPr lang="en-US" sz="1200" dirty="0">
                  <a:solidFill>
                    <a:schemeClr val="tx1">
                      <a:lumMod val="65000"/>
                      <a:lumOff val="35000"/>
                    </a:schemeClr>
                  </a:solidFill>
                  <a:latin typeface="Montserrat" panose="00000500000000000000" pitchFamily="50" charset="0"/>
                </a:endParaRPr>
              </a:p>
            </p:txBody>
          </p:sp>
          <p:sp>
            <p:nvSpPr>
              <p:cNvPr id="31" name="Freeform 206">
                <a:extLst>
                  <a:ext uri="{FF2B5EF4-FFF2-40B4-BE49-F238E27FC236}">
                    <a16:creationId xmlns:a16="http://schemas.microsoft.com/office/drawing/2014/main" id="{F23EEF13-A721-99CD-1ABA-05FE2F023BE6}"/>
                  </a:ext>
                </a:extLst>
              </p:cNvPr>
              <p:cNvSpPr>
                <a:spLocks noEditPoints="1"/>
              </p:cNvSpPr>
              <p:nvPr/>
            </p:nvSpPr>
            <p:spPr bwMode="auto">
              <a:xfrm>
                <a:off x="3345354" y="5176026"/>
                <a:ext cx="389248" cy="349059"/>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400">
                  <a:latin typeface="Montserrat" panose="00000500000000000000" pitchFamily="50" charset="0"/>
                </a:endParaRPr>
              </a:p>
            </p:txBody>
          </p:sp>
          <p:sp>
            <p:nvSpPr>
              <p:cNvPr id="32" name="Inhaltsplatzhalter 4">
                <a:extLst>
                  <a:ext uri="{FF2B5EF4-FFF2-40B4-BE49-F238E27FC236}">
                    <a16:creationId xmlns:a16="http://schemas.microsoft.com/office/drawing/2014/main" id="{EE98EB55-E0F2-C83B-978B-A20A614FBA93}"/>
                  </a:ext>
                </a:extLst>
              </p:cNvPr>
              <p:cNvSpPr txBox="1">
                <a:spLocks/>
              </p:cNvSpPr>
              <p:nvPr/>
            </p:nvSpPr>
            <p:spPr>
              <a:xfrm>
                <a:off x="351456" y="5173016"/>
                <a:ext cx="2627780" cy="82412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1800" b="1" dirty="0">
                    <a:solidFill>
                      <a:schemeClr val="accent4"/>
                    </a:solidFill>
                    <a:latin typeface="Montserrat" panose="00000500000000000000" pitchFamily="50" charset="0"/>
                  </a:rPr>
                  <a:t>Thư </a:t>
                </a:r>
                <a:r>
                  <a:rPr lang="en-US" sz="1800" b="1" dirty="0" err="1">
                    <a:solidFill>
                      <a:schemeClr val="accent4"/>
                    </a:solidFill>
                    <a:latin typeface="Montserrat" panose="00000500000000000000" pitchFamily="50" charset="0"/>
                  </a:rPr>
                  <a:t>viện</a:t>
                </a:r>
                <a:r>
                  <a:rPr lang="en-US" sz="1800" b="1" dirty="0">
                    <a:solidFill>
                      <a:schemeClr val="accent4"/>
                    </a:solidFill>
                    <a:latin typeface="Montserrat" panose="00000500000000000000" pitchFamily="50" charset="0"/>
                  </a:rPr>
                  <a:t> Học </a:t>
                </a:r>
                <a:r>
                  <a:rPr lang="en-US" sz="1800" b="1" dirty="0" err="1">
                    <a:solidFill>
                      <a:schemeClr val="accent4"/>
                    </a:solidFill>
                    <a:latin typeface="Montserrat" panose="00000500000000000000" pitchFamily="50" charset="0"/>
                  </a:rPr>
                  <a:t>liệu</a:t>
                </a:r>
                <a:r>
                  <a:rPr lang="en-US" sz="1800" b="1" dirty="0">
                    <a:solidFill>
                      <a:schemeClr val="accent4"/>
                    </a:solidFill>
                    <a:latin typeface="Montserrat" panose="00000500000000000000" pitchFamily="50" charset="0"/>
                  </a:rPr>
                  <a:t> </a:t>
                </a:r>
                <a:r>
                  <a:rPr lang="en-US" sz="1800" b="1" dirty="0" err="1">
                    <a:solidFill>
                      <a:schemeClr val="accent4"/>
                    </a:solidFill>
                    <a:latin typeface="Montserrat" panose="00000500000000000000" pitchFamily="50" charset="0"/>
                  </a:rPr>
                  <a:t>số</a:t>
                </a:r>
                <a:br>
                  <a:rPr lang="en-US" sz="1800" b="1" dirty="0">
                    <a:solidFill>
                      <a:schemeClr val="accent4"/>
                    </a:solidFill>
                    <a:latin typeface="Montserrat" panose="00000500000000000000" pitchFamily="50" charset="0"/>
                  </a:rPr>
                </a:br>
                <a:br>
                  <a:rPr lang="en-US" sz="1800" b="1" dirty="0">
                    <a:solidFill>
                      <a:schemeClr val="accent4"/>
                    </a:solidFill>
                    <a:latin typeface="Montserrat" panose="00000500000000000000" pitchFamily="50" charset="0"/>
                  </a:rPr>
                </a:br>
                <a:r>
                  <a:rPr lang="en-US" sz="1400" dirty="0">
                    <a:solidFill>
                      <a:schemeClr val="tx1">
                        <a:lumMod val="65000"/>
                        <a:lumOff val="35000"/>
                      </a:schemeClr>
                    </a:solidFill>
                    <a:latin typeface="Montserrat" panose="00000500000000000000" pitchFamily="50" charset="0"/>
                  </a:rPr>
                  <a:t>Các </a:t>
                </a:r>
                <a:r>
                  <a:rPr lang="en-US" sz="1400" dirty="0" err="1">
                    <a:solidFill>
                      <a:schemeClr val="tx1">
                        <a:lumMod val="65000"/>
                        <a:lumOff val="35000"/>
                      </a:schemeClr>
                    </a:solidFill>
                    <a:latin typeface="Montserrat" panose="00000500000000000000" pitchFamily="50" charset="0"/>
                  </a:rPr>
                  <a:t>tài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liệu</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giảng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dạy</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khác</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được</a:t>
                </a:r>
                <a:r>
                  <a:rPr lang="en-US" sz="1400" dirty="0">
                    <a:solidFill>
                      <a:schemeClr val="tx1">
                        <a:lumMod val="65000"/>
                        <a:lumOff val="35000"/>
                      </a:schemeClr>
                    </a:solidFill>
                    <a:latin typeface="Montserrat" panose="00000500000000000000" pitchFamily="50" charset="0"/>
                  </a:rPr>
                  <a:t> chia </a:t>
                </a:r>
                <a:r>
                  <a:rPr lang="en-US" sz="1400" dirty="0" err="1">
                    <a:solidFill>
                      <a:schemeClr val="tx1">
                        <a:lumMod val="65000"/>
                        <a:lumOff val="35000"/>
                      </a:schemeClr>
                    </a:solidFill>
                    <a:latin typeface="Montserrat" panose="00000500000000000000" pitchFamily="50" charset="0"/>
                  </a:rPr>
                  <a:t>sẻ</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bởi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Cộng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đồng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Nội</a:t>
                </a:r>
                <a:r>
                  <a:rPr lang="en-US" sz="1400" dirty="0">
                    <a:solidFill>
                      <a:schemeClr val="tx1">
                        <a:lumMod val="65000"/>
                        <a:lumOff val="35000"/>
                      </a:schemeClr>
                    </a:solidFill>
                    <a:latin typeface="Montserrat" panose="00000500000000000000" pitchFamily="50" charset="0"/>
                  </a:rPr>
                  <a:t> dung</a:t>
                </a:r>
                <a:endParaRPr lang="en-US" sz="1200" dirty="0">
                  <a:solidFill>
                    <a:schemeClr val="tx1">
                      <a:lumMod val="65000"/>
                      <a:lumOff val="35000"/>
                    </a:schemeClr>
                  </a:solidFill>
                  <a:latin typeface="Montserrat" panose="00000500000000000000" pitchFamily="50" charset="0"/>
                </a:endParaRPr>
              </a:p>
            </p:txBody>
          </p:sp>
        </p:grpSp>
        <p:pic>
          <p:nvPicPr>
            <p:cNvPr id="36" name="Graphic 35" descr="Storytelling with solid fill">
              <a:extLst>
                <a:ext uri="{FF2B5EF4-FFF2-40B4-BE49-F238E27FC236}">
                  <a16:creationId xmlns:a16="http://schemas.microsoft.com/office/drawing/2014/main" id="{E56EAC0C-7709-67DC-FD38-7B109FB206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64557" y="1713341"/>
              <a:ext cx="570684" cy="570684"/>
            </a:xfrm>
            <a:prstGeom prst="rect">
              <a:avLst/>
            </a:prstGeom>
          </p:spPr>
        </p:pic>
        <p:pic>
          <p:nvPicPr>
            <p:cNvPr id="39" name="Graphic 38" descr="Flip calendar with solid fill">
              <a:extLst>
                <a:ext uri="{FF2B5EF4-FFF2-40B4-BE49-F238E27FC236}">
                  <a16:creationId xmlns:a16="http://schemas.microsoft.com/office/drawing/2014/main" id="{072E659D-6EB9-5C59-7F5D-41251EA3F9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45251" y="2247795"/>
              <a:ext cx="618203" cy="618203"/>
            </a:xfrm>
            <a:prstGeom prst="rect">
              <a:avLst/>
            </a:prstGeom>
          </p:spPr>
        </p:pic>
        <p:pic>
          <p:nvPicPr>
            <p:cNvPr id="41" name="Graphic 40" descr="Open book with solid fill">
              <a:extLst>
                <a:ext uri="{FF2B5EF4-FFF2-40B4-BE49-F238E27FC236}">
                  <a16:creationId xmlns:a16="http://schemas.microsoft.com/office/drawing/2014/main" id="{4B14543A-F0D9-1AF0-8DEA-325066F5937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01146" y="3104104"/>
              <a:ext cx="782099" cy="782099"/>
            </a:xfrm>
            <a:prstGeom prst="rect">
              <a:avLst/>
            </a:prstGeom>
          </p:spPr>
        </p:pic>
        <p:pic>
          <p:nvPicPr>
            <p:cNvPr id="43" name="Graphic 42" descr="Books outline">
              <a:extLst>
                <a:ext uri="{FF2B5EF4-FFF2-40B4-BE49-F238E27FC236}">
                  <a16:creationId xmlns:a16="http://schemas.microsoft.com/office/drawing/2014/main" id="{D49FD1F2-5CDB-3527-5E4E-A49E464A9DA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91702" y="3507255"/>
              <a:ext cx="693575" cy="693575"/>
            </a:xfrm>
            <a:prstGeom prst="rect">
              <a:avLst/>
            </a:prstGeom>
          </p:spPr>
        </p:pic>
      </p:grpSp>
    </p:spTree>
    <p:extLst>
      <p:ext uri="{BB962C8B-B14F-4D97-AF65-F5344CB8AC3E}">
        <p14:creationId xmlns:p14="http://schemas.microsoft.com/office/powerpoint/2010/main" val="2205536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F0F2A-1129-8BE6-589C-31D1EDB6BA9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7DB079-A1C0-18DB-0A68-98E9F5972C19}"/>
              </a:ext>
            </a:extLst>
          </p:cNvPr>
          <p:cNvSpPr>
            <a:spLocks noGrp="1"/>
          </p:cNvSpPr>
          <p:nvPr>
            <p:ph type="sldNum" sz="quarter" idx="12"/>
          </p:nvPr>
        </p:nvSpPr>
        <p:spPr/>
        <p:txBody>
          <a:bodyPr/>
          <a:lstStyle/>
          <a:p>
            <a:fld id="{E386B3B9-70FB-44B6-9104-25C033A4E844}" type="slidenum">
              <a:rPr lang="en-US" smtClean="0"/>
              <a:t>14</a:t>
            </a:fld>
            <a:endParaRPr lang="en-US"/>
          </a:p>
        </p:txBody>
      </p:sp>
      <p:sp>
        <p:nvSpPr>
          <p:cNvPr id="3" name="Google Shape;337;p24">
            <a:extLst>
              <a:ext uri="{FF2B5EF4-FFF2-40B4-BE49-F238E27FC236}">
                <a16:creationId xmlns:a16="http://schemas.microsoft.com/office/drawing/2014/main" id="{231D3D9B-83D0-4869-5DAB-F4A3CBBFF709}"/>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vi-VN" sz="2000" b="1" dirty="0">
                <a:solidFill>
                  <a:srgbClr val="123D58"/>
                </a:solidFill>
                <a:latin typeface="Montserrat"/>
                <a:ea typeface="Montserrat"/>
                <a:cs typeface="Montserrat"/>
                <a:sym typeface="Montserrat"/>
              </a:rPr>
              <a:t>Thư viện Cộng đồng Nội dung - Lợi thế Cạnh tranh Tuyệt đối</a:t>
            </a:r>
          </a:p>
        </p:txBody>
      </p:sp>
      <p:pic>
        <p:nvPicPr>
          <p:cNvPr id="4" name="Picture 3">
            <a:extLst>
              <a:ext uri="{FF2B5EF4-FFF2-40B4-BE49-F238E27FC236}">
                <a16:creationId xmlns:a16="http://schemas.microsoft.com/office/drawing/2014/main" id="{3607ACE5-CB40-136D-0B99-A64F128D602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0ACAB75D-7F0F-A7B3-8EB8-BB424B17E1D2}"/>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262DE7A6-35AD-5E97-AF0A-4C6FD89E519D}"/>
              </a:ext>
            </a:extLst>
          </p:cNvPr>
          <p:cNvPicPr>
            <a:picLocks noChangeAspect="1"/>
          </p:cNvPicPr>
          <p:nvPr/>
        </p:nvPicPr>
        <p:blipFill>
          <a:blip r:embed="rId6"/>
          <a:stretch>
            <a:fillRect/>
          </a:stretch>
        </p:blipFill>
        <p:spPr>
          <a:xfrm>
            <a:off x="10400147" y="77034"/>
            <a:ext cx="1456048" cy="461624"/>
          </a:xfrm>
          <a:prstGeom prst="rect">
            <a:avLst/>
          </a:prstGeom>
        </p:spPr>
      </p:pic>
      <p:sp>
        <p:nvSpPr>
          <p:cNvPr id="5" name="TextBox 4">
            <a:extLst>
              <a:ext uri="{FF2B5EF4-FFF2-40B4-BE49-F238E27FC236}">
                <a16:creationId xmlns:a16="http://schemas.microsoft.com/office/drawing/2014/main" id="{8A195EF6-4877-3F55-28EC-8BF3976E5FB1}"/>
              </a:ext>
            </a:extLst>
          </p:cNvPr>
          <p:cNvSpPr txBox="1"/>
          <p:nvPr/>
        </p:nvSpPr>
        <p:spPr>
          <a:xfrm>
            <a:off x="255894" y="1084613"/>
            <a:ext cx="2019945" cy="4062651"/>
          </a:xfrm>
          <a:prstGeom prst="rect">
            <a:avLst/>
          </a:prstGeom>
          <a:noFill/>
        </p:spPr>
        <p:txBody>
          <a:bodyPr wrap="square">
            <a:spAutoFit/>
          </a:bodyPr>
          <a:lstStyle/>
          <a:p>
            <a:pPr>
              <a:spcAft>
                <a:spcPts val="900"/>
              </a:spcAft>
            </a:pPr>
            <a:r>
              <a:rPr lang="en-US" sz="2400" b="1" dirty="0">
                <a:solidFill>
                  <a:schemeClr val="accent1"/>
                </a:solidFill>
                <a:latin typeface="Montserrat" panose="00000500000000000000" pitchFamily="50" charset="0"/>
              </a:rPr>
              <a:t>Thư </a:t>
            </a:r>
            <a:r>
              <a:rPr lang="en-US" sz="2400" b="1" dirty="0" err="1">
                <a:solidFill>
                  <a:schemeClr val="accent1"/>
                </a:solidFill>
                <a:latin typeface="Montserrat" panose="00000500000000000000" pitchFamily="50" charset="0"/>
              </a:rPr>
              <a:t>viện</a:t>
            </a:r>
            <a:r>
              <a:rPr lang="en-US" sz="2400" b="1" dirty="0">
                <a:solidFill>
                  <a:schemeClr val="accent1"/>
                </a:solidFill>
                <a:latin typeface="Montserrat" panose="00000500000000000000" pitchFamily="50" charset="0"/>
              </a:rPr>
              <a:t> </a:t>
            </a:r>
            <a:r>
              <a:rPr lang="en-US" sz="2400" b="1" dirty="0" err="1">
                <a:solidFill>
                  <a:schemeClr val="accent1"/>
                </a:solidFill>
                <a:latin typeface="Montserrat" panose="00000500000000000000" pitchFamily="50" charset="0"/>
              </a:rPr>
              <a:t>Kế</a:t>
            </a:r>
            <a:r>
              <a:rPr lang="en-US" sz="2400" b="1" dirty="0">
                <a:solidFill>
                  <a:schemeClr val="accent1"/>
                </a:solidFill>
                <a:latin typeface="Montserrat" panose="00000500000000000000" pitchFamily="50" charset="0"/>
              </a:rPr>
              <a:t> </a:t>
            </a:r>
            <a:r>
              <a:rPr lang="en-US" sz="2400" b="1" dirty="0" err="1">
                <a:solidFill>
                  <a:schemeClr val="accent1"/>
                </a:solidFill>
                <a:latin typeface="Montserrat" panose="00000500000000000000" pitchFamily="50" charset="0"/>
              </a:rPr>
              <a:t>hoạch</a:t>
            </a:r>
            <a:r>
              <a:rPr lang="en-US" sz="2400" b="1" dirty="0">
                <a:solidFill>
                  <a:schemeClr val="accent1"/>
                </a:solidFill>
                <a:latin typeface="Montserrat" panose="00000500000000000000" pitchFamily="50" charset="0"/>
              </a:rPr>
              <a:t> </a:t>
            </a:r>
            <a:r>
              <a:rPr lang="en-US" sz="2400" b="1" dirty="0" err="1">
                <a:solidFill>
                  <a:schemeClr val="accent1"/>
                </a:solidFill>
                <a:latin typeface="Montserrat" panose="00000500000000000000" pitchFamily="50" charset="0"/>
              </a:rPr>
              <a:t>bài</a:t>
            </a:r>
            <a:r>
              <a:rPr lang="en-US" sz="2400" b="1" dirty="0">
                <a:solidFill>
                  <a:schemeClr val="accent1"/>
                </a:solidFill>
                <a:latin typeface="Montserrat" panose="00000500000000000000" pitchFamily="50" charset="0"/>
              </a:rPr>
              <a:t> </a:t>
            </a:r>
            <a:r>
              <a:rPr lang="en-US" sz="2400" b="1" dirty="0" err="1">
                <a:solidFill>
                  <a:schemeClr val="accent1"/>
                </a:solidFill>
                <a:latin typeface="Montserrat" panose="00000500000000000000" pitchFamily="50" charset="0"/>
              </a:rPr>
              <a:t>dạy</a:t>
            </a:r>
            <a:br>
              <a:rPr lang="en-US" sz="2400" b="1" dirty="0">
                <a:solidFill>
                  <a:schemeClr val="accent1"/>
                </a:solidFill>
                <a:latin typeface="Montserrat" panose="00000500000000000000" pitchFamily="50" charset="0"/>
              </a:rPr>
            </a:br>
            <a:br>
              <a:rPr lang="en-US" sz="2400" b="1" dirty="0">
                <a:solidFill>
                  <a:schemeClr val="accent1"/>
                </a:solidFill>
                <a:latin typeface="Montserrat" panose="00000500000000000000" pitchFamily="50" charset="0"/>
              </a:rPr>
            </a:br>
            <a:r>
              <a:rPr lang="vi-VN" dirty="0">
                <a:solidFill>
                  <a:schemeClr val="tx1">
                    <a:lumMod val="65000"/>
                    <a:lumOff val="35000"/>
                  </a:schemeClr>
                </a:solidFill>
                <a:latin typeface="Montserrat" panose="00000500000000000000" pitchFamily="50" charset="0"/>
              </a:rPr>
              <a:t>Thư viện Kế hoạch bài dạy có chất lượng từ Cộng đồng Nội dung. Giáo viên có thể sử dụng luôn hoặc chỉnh sửa phù hợp</a:t>
            </a:r>
            <a:r>
              <a:rPr lang="en-US" dirty="0">
                <a:solidFill>
                  <a:schemeClr val="bg1">
                    <a:lumMod val="65000"/>
                  </a:schemeClr>
                </a:solidFill>
                <a:latin typeface="Montserrat" panose="00000500000000000000" pitchFamily="50" charset="0"/>
              </a:rPr>
              <a:t>. </a:t>
            </a:r>
            <a:endParaRPr lang="en-US" sz="1600" dirty="0">
              <a:solidFill>
                <a:schemeClr val="bg1">
                  <a:lumMod val="65000"/>
                </a:schemeClr>
              </a:solidFill>
              <a:latin typeface="Montserrat" panose="00000500000000000000" pitchFamily="50" charset="0"/>
            </a:endParaRPr>
          </a:p>
        </p:txBody>
      </p:sp>
      <p:pic>
        <p:nvPicPr>
          <p:cNvPr id="15" name="Picture 14">
            <a:extLst>
              <a:ext uri="{FF2B5EF4-FFF2-40B4-BE49-F238E27FC236}">
                <a16:creationId xmlns:a16="http://schemas.microsoft.com/office/drawing/2014/main" id="{99558C5E-73BA-8219-4B37-DFE116F5C2FB}"/>
              </a:ext>
            </a:extLst>
          </p:cNvPr>
          <p:cNvPicPr>
            <a:picLocks noChangeAspect="1"/>
          </p:cNvPicPr>
          <p:nvPr/>
        </p:nvPicPr>
        <p:blipFill>
          <a:blip r:embed="rId7"/>
          <a:stretch>
            <a:fillRect/>
          </a:stretch>
        </p:blipFill>
        <p:spPr>
          <a:xfrm>
            <a:off x="2489670" y="1084612"/>
            <a:ext cx="8483130" cy="4801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7829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7B82A-7DEE-CAD2-9637-4817FC4464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E4C742-5633-800F-00A1-BD95CF959997}"/>
              </a:ext>
            </a:extLst>
          </p:cNvPr>
          <p:cNvSpPr>
            <a:spLocks noGrp="1"/>
          </p:cNvSpPr>
          <p:nvPr>
            <p:ph type="sldNum" sz="quarter" idx="12"/>
          </p:nvPr>
        </p:nvSpPr>
        <p:spPr/>
        <p:txBody>
          <a:bodyPr/>
          <a:lstStyle/>
          <a:p>
            <a:fld id="{E386B3B9-70FB-44B6-9104-25C033A4E844}" type="slidenum">
              <a:rPr lang="en-US" smtClean="0"/>
              <a:t>15</a:t>
            </a:fld>
            <a:endParaRPr lang="en-US"/>
          </a:p>
        </p:txBody>
      </p:sp>
      <p:sp>
        <p:nvSpPr>
          <p:cNvPr id="3" name="Google Shape;337;p24">
            <a:extLst>
              <a:ext uri="{FF2B5EF4-FFF2-40B4-BE49-F238E27FC236}">
                <a16:creationId xmlns:a16="http://schemas.microsoft.com/office/drawing/2014/main" id="{DF57265D-B574-D4A8-AEF8-7AEA52B62C37}"/>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vi-VN" sz="2000" b="1" dirty="0">
                <a:solidFill>
                  <a:srgbClr val="123D58"/>
                </a:solidFill>
                <a:latin typeface="Montserrat"/>
                <a:ea typeface="Montserrat"/>
                <a:cs typeface="Montserrat"/>
                <a:sym typeface="Montserrat"/>
              </a:rPr>
              <a:t>Thư viện Cộng đồng Nội dung - Lợi thế Cạnh tranh Tuyệt đối</a:t>
            </a:r>
          </a:p>
        </p:txBody>
      </p:sp>
      <p:pic>
        <p:nvPicPr>
          <p:cNvPr id="4" name="Picture 3">
            <a:extLst>
              <a:ext uri="{FF2B5EF4-FFF2-40B4-BE49-F238E27FC236}">
                <a16:creationId xmlns:a16="http://schemas.microsoft.com/office/drawing/2014/main" id="{751B3858-3A08-F2E8-146B-067213FC4B8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1708B7BB-A9E8-D017-E166-8F6098E3B2EE}"/>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8A2CED28-157E-E425-2657-506986C04640}"/>
              </a:ext>
            </a:extLst>
          </p:cNvPr>
          <p:cNvPicPr>
            <a:picLocks noChangeAspect="1"/>
          </p:cNvPicPr>
          <p:nvPr/>
        </p:nvPicPr>
        <p:blipFill>
          <a:blip r:embed="rId6"/>
          <a:stretch>
            <a:fillRect/>
          </a:stretch>
        </p:blipFill>
        <p:spPr>
          <a:xfrm>
            <a:off x="10400147" y="77034"/>
            <a:ext cx="1456048" cy="461624"/>
          </a:xfrm>
          <a:prstGeom prst="rect">
            <a:avLst/>
          </a:prstGeom>
        </p:spPr>
      </p:pic>
      <p:sp>
        <p:nvSpPr>
          <p:cNvPr id="5" name="TextBox 4">
            <a:extLst>
              <a:ext uri="{FF2B5EF4-FFF2-40B4-BE49-F238E27FC236}">
                <a16:creationId xmlns:a16="http://schemas.microsoft.com/office/drawing/2014/main" id="{C0E788C0-C0A6-F437-474B-A54E39648A1E}"/>
              </a:ext>
            </a:extLst>
          </p:cNvPr>
          <p:cNvSpPr txBox="1"/>
          <p:nvPr/>
        </p:nvSpPr>
        <p:spPr>
          <a:xfrm>
            <a:off x="255894" y="1084613"/>
            <a:ext cx="2092069" cy="3785652"/>
          </a:xfrm>
          <a:prstGeom prst="rect">
            <a:avLst/>
          </a:prstGeom>
          <a:noFill/>
        </p:spPr>
        <p:txBody>
          <a:bodyPr wrap="square">
            <a:spAutoFit/>
          </a:bodyPr>
          <a:lstStyle/>
          <a:p>
            <a:pPr>
              <a:spcAft>
                <a:spcPts val="900"/>
              </a:spcAft>
            </a:pPr>
            <a:r>
              <a:rPr lang="en-US" sz="2400" b="1" dirty="0">
                <a:solidFill>
                  <a:schemeClr val="accent2"/>
                </a:solidFill>
                <a:latin typeface="Montserrat" panose="00000500000000000000" pitchFamily="50" charset="0"/>
              </a:rPr>
              <a:t>Thư </a:t>
            </a:r>
            <a:r>
              <a:rPr lang="en-US" sz="2400" b="1" dirty="0" err="1">
                <a:solidFill>
                  <a:schemeClr val="accent2"/>
                </a:solidFill>
                <a:latin typeface="Montserrat" panose="00000500000000000000" pitchFamily="50" charset="0"/>
              </a:rPr>
              <a:t>viện</a:t>
            </a:r>
            <a:r>
              <a:rPr lang="en-US" sz="2400" b="1" dirty="0">
                <a:solidFill>
                  <a:schemeClr val="accent2"/>
                </a:solidFill>
                <a:latin typeface="Montserrat" panose="00000500000000000000" pitchFamily="50" charset="0"/>
              </a:rPr>
              <a:t> </a:t>
            </a:r>
            <a:r>
              <a:rPr lang="en-US" sz="2400" b="1" dirty="0" err="1">
                <a:solidFill>
                  <a:schemeClr val="accent2"/>
                </a:solidFill>
                <a:latin typeface="Montserrat" panose="00000500000000000000" pitchFamily="50" charset="0"/>
              </a:rPr>
              <a:t>Bài</a:t>
            </a:r>
            <a:r>
              <a:rPr lang="en-US" sz="2400" b="1" dirty="0">
                <a:solidFill>
                  <a:schemeClr val="accent2"/>
                </a:solidFill>
                <a:latin typeface="Montserrat" panose="00000500000000000000" pitchFamily="50" charset="0"/>
              </a:rPr>
              <a:t> </a:t>
            </a:r>
            <a:r>
              <a:rPr lang="en-US" sz="2400" b="1" dirty="0" err="1">
                <a:solidFill>
                  <a:schemeClr val="accent2"/>
                </a:solidFill>
                <a:latin typeface="Montserrat" panose="00000500000000000000" pitchFamily="50" charset="0"/>
              </a:rPr>
              <a:t>giảng</a:t>
            </a:r>
            <a:r>
              <a:rPr lang="en-US" sz="2400" b="1" dirty="0">
                <a:solidFill>
                  <a:schemeClr val="accent2"/>
                </a:solidFill>
                <a:latin typeface="Montserrat" panose="00000500000000000000" pitchFamily="50" charset="0"/>
              </a:rPr>
              <a:t> </a:t>
            </a:r>
            <a:r>
              <a:rPr lang="en-US" sz="2400" b="1" dirty="0" err="1">
                <a:solidFill>
                  <a:schemeClr val="accent2"/>
                </a:solidFill>
                <a:latin typeface="Montserrat" panose="00000500000000000000" pitchFamily="50" charset="0"/>
              </a:rPr>
              <a:t>Tương</a:t>
            </a:r>
            <a:r>
              <a:rPr lang="en-US" sz="2400" b="1" dirty="0">
                <a:solidFill>
                  <a:schemeClr val="accent2"/>
                </a:solidFill>
                <a:latin typeface="Montserrat" panose="00000500000000000000" pitchFamily="50" charset="0"/>
              </a:rPr>
              <a:t> </a:t>
            </a:r>
            <a:r>
              <a:rPr lang="en-US" sz="2400" b="1" dirty="0" err="1">
                <a:solidFill>
                  <a:schemeClr val="accent2"/>
                </a:solidFill>
                <a:latin typeface="Montserrat" panose="00000500000000000000" pitchFamily="50" charset="0"/>
              </a:rPr>
              <a:t>tác</a:t>
            </a:r>
            <a:br>
              <a:rPr lang="en-US" sz="2400" b="1" dirty="0">
                <a:solidFill>
                  <a:schemeClr val="accent2"/>
                </a:solidFill>
                <a:latin typeface="Montserrat" panose="00000500000000000000" pitchFamily="50" charset="0"/>
              </a:rPr>
            </a:br>
            <a:br>
              <a:rPr lang="en-US" sz="2400" b="1" dirty="0">
                <a:solidFill>
                  <a:schemeClr val="accent1"/>
                </a:solidFill>
                <a:latin typeface="Montserrat" panose="00000500000000000000" pitchFamily="50" charset="0"/>
              </a:rPr>
            </a:br>
            <a:r>
              <a:rPr lang="en-US" dirty="0">
                <a:solidFill>
                  <a:schemeClr val="tx1">
                    <a:lumMod val="65000"/>
                    <a:lumOff val="35000"/>
                  </a:schemeClr>
                </a:solidFill>
                <a:latin typeface="Montserrat" panose="00000500000000000000" pitchFamily="50" charset="0"/>
              </a:rPr>
              <a:t>Kho </a:t>
            </a:r>
            <a:r>
              <a:rPr lang="en-US" dirty="0" err="1">
                <a:solidFill>
                  <a:schemeClr val="tx1">
                    <a:lumMod val="65000"/>
                    <a:lumOff val="35000"/>
                  </a:schemeClr>
                </a:solidFill>
                <a:latin typeface="Montserrat" panose="00000500000000000000" pitchFamily="50" charset="0"/>
              </a:rPr>
              <a:t>Bài</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giảng</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tương</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tác</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hấp</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dẫn</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từ</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Cộng</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đồng</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Giáo</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viên</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có</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thể</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chỉnh</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sửa</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phù</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hợp</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với</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chuyên</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môn</a:t>
            </a:r>
            <a:r>
              <a:rPr lang="en-US" dirty="0">
                <a:solidFill>
                  <a:schemeClr val="tx1">
                    <a:lumMod val="65000"/>
                    <a:lumOff val="35000"/>
                  </a:schemeClr>
                </a:solidFill>
                <a:latin typeface="Montserrat" panose="00000500000000000000" pitchFamily="50" charset="0"/>
              </a:rPr>
              <a:t>, ý </a:t>
            </a:r>
            <a:r>
              <a:rPr lang="en-US" dirty="0" err="1">
                <a:solidFill>
                  <a:schemeClr val="tx1">
                    <a:lumMod val="65000"/>
                    <a:lumOff val="35000"/>
                  </a:schemeClr>
                </a:solidFill>
                <a:latin typeface="Montserrat" panose="00000500000000000000" pitchFamily="50" charset="0"/>
              </a:rPr>
              <a:t>tưởng</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dạy</a:t>
            </a:r>
            <a:r>
              <a:rPr lang="en-US" dirty="0">
                <a:solidFill>
                  <a:schemeClr val="tx1">
                    <a:lumMod val="65000"/>
                    <a:lumOff val="35000"/>
                  </a:schemeClr>
                </a:solidFill>
                <a:latin typeface="Montserrat" panose="00000500000000000000" pitchFamily="50" charset="0"/>
              </a:rPr>
              <a:t> </a:t>
            </a:r>
            <a:r>
              <a:rPr lang="en-US" dirty="0" err="1">
                <a:solidFill>
                  <a:schemeClr val="tx1">
                    <a:lumMod val="65000"/>
                    <a:lumOff val="35000"/>
                  </a:schemeClr>
                </a:solidFill>
                <a:latin typeface="Montserrat" panose="00000500000000000000" pitchFamily="50" charset="0"/>
              </a:rPr>
              <a:t>học</a:t>
            </a:r>
            <a:r>
              <a:rPr lang="en-US" dirty="0">
                <a:solidFill>
                  <a:schemeClr val="tx1">
                    <a:lumMod val="65000"/>
                    <a:lumOff val="35000"/>
                  </a:schemeClr>
                </a:solidFill>
                <a:latin typeface="Montserrat" panose="00000500000000000000" pitchFamily="50" charset="0"/>
              </a:rPr>
              <a:t>. </a:t>
            </a:r>
            <a:endParaRPr lang="en-US" sz="1600" dirty="0">
              <a:solidFill>
                <a:schemeClr val="tx1">
                  <a:lumMod val="65000"/>
                  <a:lumOff val="35000"/>
                </a:schemeClr>
              </a:solidFill>
              <a:latin typeface="Montserrat" panose="00000500000000000000" pitchFamily="50" charset="0"/>
            </a:endParaRPr>
          </a:p>
        </p:txBody>
      </p:sp>
      <p:pic>
        <p:nvPicPr>
          <p:cNvPr id="18" name="Picture 17">
            <a:extLst>
              <a:ext uri="{FF2B5EF4-FFF2-40B4-BE49-F238E27FC236}">
                <a16:creationId xmlns:a16="http://schemas.microsoft.com/office/drawing/2014/main" id="{84D87CD9-75E4-34B6-FBF0-15BB36C409C3}"/>
              </a:ext>
            </a:extLst>
          </p:cNvPr>
          <p:cNvPicPr>
            <a:picLocks noChangeAspect="1"/>
          </p:cNvPicPr>
          <p:nvPr/>
        </p:nvPicPr>
        <p:blipFill>
          <a:blip r:embed="rId7"/>
          <a:stretch>
            <a:fillRect/>
          </a:stretch>
        </p:blipFill>
        <p:spPr>
          <a:xfrm>
            <a:off x="3114750" y="1288026"/>
            <a:ext cx="8273332" cy="4660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1969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BB9E-4009-ACBA-24AB-8A0AE980C88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AB57B8-4A68-5866-9547-C3681EED805E}"/>
              </a:ext>
            </a:extLst>
          </p:cNvPr>
          <p:cNvSpPr>
            <a:spLocks noGrp="1"/>
          </p:cNvSpPr>
          <p:nvPr>
            <p:ph type="sldNum" sz="quarter" idx="12"/>
          </p:nvPr>
        </p:nvSpPr>
        <p:spPr/>
        <p:txBody>
          <a:bodyPr/>
          <a:lstStyle/>
          <a:p>
            <a:fld id="{E386B3B9-70FB-44B6-9104-25C033A4E844}" type="slidenum">
              <a:rPr lang="en-US" smtClean="0"/>
              <a:t>16</a:t>
            </a:fld>
            <a:endParaRPr lang="en-US"/>
          </a:p>
        </p:txBody>
      </p:sp>
      <p:sp>
        <p:nvSpPr>
          <p:cNvPr id="3" name="Google Shape;337;p24">
            <a:extLst>
              <a:ext uri="{FF2B5EF4-FFF2-40B4-BE49-F238E27FC236}">
                <a16:creationId xmlns:a16="http://schemas.microsoft.com/office/drawing/2014/main" id="{E5A51174-573B-B376-F57E-5146B804C797}"/>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AI - </a:t>
            </a:r>
            <a:r>
              <a:rPr lang="en-US" sz="2000" b="1" dirty="0" err="1">
                <a:solidFill>
                  <a:srgbClr val="123D58"/>
                </a:solidFill>
                <a:latin typeface="Montserrat"/>
                <a:ea typeface="Montserrat"/>
                <a:cs typeface="Montserrat"/>
                <a:sym typeface="Montserrat"/>
              </a:rPr>
              <a:t>Mở</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ra</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Kỷ</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nguyên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dục</a:t>
            </a:r>
            <a:r>
              <a:rPr lang="en-US" sz="2000" b="1" dirty="0">
                <a:solidFill>
                  <a:srgbClr val="123D58"/>
                </a:solidFill>
                <a:latin typeface="Montserrat"/>
                <a:ea typeface="Montserrat"/>
                <a:cs typeface="Montserrat"/>
                <a:sym typeface="Montserrat"/>
              </a:rPr>
              <a:t> Thông </a:t>
            </a:r>
            <a:r>
              <a:rPr lang="en-US" sz="2000" b="1" dirty="0" err="1">
                <a:solidFill>
                  <a:srgbClr val="123D58"/>
                </a:solidFill>
                <a:latin typeface="Montserrat"/>
                <a:ea typeface="Montserrat"/>
                <a:cs typeface="Montserrat"/>
                <a:sym typeface="Montserrat"/>
              </a:rPr>
              <a:t>minh</a:t>
            </a:r>
            <a:endParaRPr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A1FC2779-8929-6985-54B2-7A4E1817674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A87403B3-414A-3247-B7D0-9283627EAA2D}"/>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6A820DCD-1365-21B7-9F39-FB44F3325EA0}"/>
              </a:ext>
            </a:extLst>
          </p:cNvPr>
          <p:cNvPicPr>
            <a:picLocks noChangeAspect="1"/>
          </p:cNvPicPr>
          <p:nvPr/>
        </p:nvPicPr>
        <p:blipFill>
          <a:blip r:embed="rId6"/>
          <a:stretch>
            <a:fillRect/>
          </a:stretch>
        </p:blipFill>
        <p:spPr>
          <a:xfrm>
            <a:off x="10400147" y="77034"/>
            <a:ext cx="1456048" cy="461624"/>
          </a:xfrm>
          <a:prstGeom prst="rect">
            <a:avLst/>
          </a:prstGeom>
        </p:spPr>
      </p:pic>
      <p:grpSp>
        <p:nvGrpSpPr>
          <p:cNvPr id="64" name="Group 63">
            <a:extLst>
              <a:ext uri="{FF2B5EF4-FFF2-40B4-BE49-F238E27FC236}">
                <a16:creationId xmlns:a16="http://schemas.microsoft.com/office/drawing/2014/main" id="{8A09360D-B6BC-64FD-4113-D5A69EAAF39C}"/>
              </a:ext>
            </a:extLst>
          </p:cNvPr>
          <p:cNvGrpSpPr/>
          <p:nvPr/>
        </p:nvGrpSpPr>
        <p:grpSpPr>
          <a:xfrm>
            <a:off x="-85421" y="1263725"/>
            <a:ext cx="11578402" cy="4673195"/>
            <a:chOff x="381002" y="2447100"/>
            <a:chExt cx="8267268" cy="3413850"/>
          </a:xfrm>
        </p:grpSpPr>
        <p:sp>
          <p:nvSpPr>
            <p:cNvPr id="5" name="Line 51">
              <a:extLst>
                <a:ext uri="{FF2B5EF4-FFF2-40B4-BE49-F238E27FC236}">
                  <a16:creationId xmlns:a16="http://schemas.microsoft.com/office/drawing/2014/main" id="{773917C4-44D2-4985-8229-30464E41265C}"/>
                </a:ext>
              </a:extLst>
            </p:cNvPr>
            <p:cNvSpPr>
              <a:spLocks noChangeShapeType="1"/>
            </p:cNvSpPr>
            <p:nvPr/>
          </p:nvSpPr>
          <p:spPr bwMode="auto">
            <a:xfrm flipV="1">
              <a:off x="4602992" y="2746306"/>
              <a:ext cx="0" cy="2332346"/>
            </a:xfrm>
            <a:prstGeom prst="line">
              <a:avLst/>
            </a:prstGeom>
            <a:noFill/>
            <a:ln w="15875"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7" name="Freeform 52">
              <a:extLst>
                <a:ext uri="{FF2B5EF4-FFF2-40B4-BE49-F238E27FC236}">
                  <a16:creationId xmlns:a16="http://schemas.microsoft.com/office/drawing/2014/main" id="{D967AB3D-A463-C294-C11E-AEB88C05180B}"/>
                </a:ext>
              </a:extLst>
            </p:cNvPr>
            <p:cNvSpPr>
              <a:spLocks/>
            </p:cNvSpPr>
            <p:nvPr/>
          </p:nvSpPr>
          <p:spPr bwMode="auto">
            <a:xfrm>
              <a:off x="4801424" y="4702567"/>
              <a:ext cx="460236" cy="432185"/>
            </a:xfrm>
            <a:custGeom>
              <a:avLst/>
              <a:gdLst>
                <a:gd name="T0" fmla="*/ 0 w 343"/>
                <a:gd name="T1" fmla="*/ 322 h 322"/>
                <a:gd name="T2" fmla="*/ 0 w 343"/>
                <a:gd name="T3" fmla="*/ 120 h 322"/>
                <a:gd name="T4" fmla="*/ 120 w 343"/>
                <a:gd name="T5" fmla="*/ 0 h 322"/>
                <a:gd name="T6" fmla="*/ 343 w 343"/>
                <a:gd name="T7" fmla="*/ 0 h 322"/>
              </a:gdLst>
              <a:ahLst/>
              <a:cxnLst>
                <a:cxn ang="0">
                  <a:pos x="T0" y="T1"/>
                </a:cxn>
                <a:cxn ang="0">
                  <a:pos x="T2" y="T3"/>
                </a:cxn>
                <a:cxn ang="0">
                  <a:pos x="T4" y="T5"/>
                </a:cxn>
                <a:cxn ang="0">
                  <a:pos x="T6" y="T7"/>
                </a:cxn>
              </a:cxnLst>
              <a:rect l="0" t="0" r="r" b="b"/>
              <a:pathLst>
                <a:path w="343" h="322">
                  <a:moveTo>
                    <a:pt x="0" y="322"/>
                  </a:moveTo>
                  <a:cubicBezTo>
                    <a:pt x="0" y="120"/>
                    <a:pt x="0" y="120"/>
                    <a:pt x="0" y="120"/>
                  </a:cubicBezTo>
                  <a:cubicBezTo>
                    <a:pt x="0" y="54"/>
                    <a:pt x="54" y="0"/>
                    <a:pt x="120" y="0"/>
                  </a:cubicBezTo>
                  <a:cubicBezTo>
                    <a:pt x="343" y="0"/>
                    <a:pt x="343" y="0"/>
                    <a:pt x="343" y="0"/>
                  </a:cubicBezTo>
                </a:path>
              </a:pathLst>
            </a:custGeom>
            <a:noFill/>
            <a:ln w="1587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8" name="Freeform 53">
              <a:extLst>
                <a:ext uri="{FF2B5EF4-FFF2-40B4-BE49-F238E27FC236}">
                  <a16:creationId xmlns:a16="http://schemas.microsoft.com/office/drawing/2014/main" id="{4B97E29C-053C-C5FA-9290-1ACF351E6519}"/>
                </a:ext>
              </a:extLst>
            </p:cNvPr>
            <p:cNvSpPr>
              <a:spLocks/>
            </p:cNvSpPr>
            <p:nvPr/>
          </p:nvSpPr>
          <p:spPr bwMode="auto">
            <a:xfrm>
              <a:off x="4701689" y="4178958"/>
              <a:ext cx="1215521" cy="849826"/>
            </a:xfrm>
            <a:custGeom>
              <a:avLst/>
              <a:gdLst>
                <a:gd name="T0" fmla="*/ 0 w 905"/>
                <a:gd name="T1" fmla="*/ 633 h 633"/>
                <a:gd name="T2" fmla="*/ 0 w 905"/>
                <a:gd name="T3" fmla="*/ 120 h 633"/>
                <a:gd name="T4" fmla="*/ 120 w 905"/>
                <a:gd name="T5" fmla="*/ 0 h 633"/>
                <a:gd name="T6" fmla="*/ 905 w 905"/>
                <a:gd name="T7" fmla="*/ 0 h 633"/>
              </a:gdLst>
              <a:ahLst/>
              <a:cxnLst>
                <a:cxn ang="0">
                  <a:pos x="T0" y="T1"/>
                </a:cxn>
                <a:cxn ang="0">
                  <a:pos x="T2" y="T3"/>
                </a:cxn>
                <a:cxn ang="0">
                  <a:pos x="T4" y="T5"/>
                </a:cxn>
                <a:cxn ang="0">
                  <a:pos x="T6" y="T7"/>
                </a:cxn>
              </a:cxnLst>
              <a:rect l="0" t="0" r="r" b="b"/>
              <a:pathLst>
                <a:path w="905" h="633">
                  <a:moveTo>
                    <a:pt x="0" y="633"/>
                  </a:moveTo>
                  <a:cubicBezTo>
                    <a:pt x="0" y="120"/>
                    <a:pt x="0" y="120"/>
                    <a:pt x="0" y="120"/>
                  </a:cubicBezTo>
                  <a:cubicBezTo>
                    <a:pt x="0" y="54"/>
                    <a:pt x="54" y="0"/>
                    <a:pt x="120" y="0"/>
                  </a:cubicBezTo>
                  <a:cubicBezTo>
                    <a:pt x="905" y="0"/>
                    <a:pt x="905" y="0"/>
                    <a:pt x="905" y="0"/>
                  </a:cubicBezTo>
                </a:path>
              </a:pathLst>
            </a:custGeom>
            <a:noFill/>
            <a:ln w="1587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1" name="Freeform 54">
              <a:extLst>
                <a:ext uri="{FF2B5EF4-FFF2-40B4-BE49-F238E27FC236}">
                  <a16:creationId xmlns:a16="http://schemas.microsoft.com/office/drawing/2014/main" id="{7295112A-E389-E957-47B1-48617A3CB288}"/>
                </a:ext>
              </a:extLst>
            </p:cNvPr>
            <p:cNvSpPr>
              <a:spLocks/>
            </p:cNvSpPr>
            <p:nvPr/>
          </p:nvSpPr>
          <p:spPr bwMode="auto">
            <a:xfrm>
              <a:off x="3628497" y="4014810"/>
              <a:ext cx="787492" cy="1063841"/>
            </a:xfrm>
            <a:custGeom>
              <a:avLst/>
              <a:gdLst>
                <a:gd name="T0" fmla="*/ 587 w 587"/>
                <a:gd name="T1" fmla="*/ 792 h 792"/>
                <a:gd name="T2" fmla="*/ 587 w 587"/>
                <a:gd name="T3" fmla="*/ 120 h 792"/>
                <a:gd name="T4" fmla="*/ 467 w 587"/>
                <a:gd name="T5" fmla="*/ 0 h 792"/>
                <a:gd name="T6" fmla="*/ 0 w 587"/>
                <a:gd name="T7" fmla="*/ 0 h 792"/>
              </a:gdLst>
              <a:ahLst/>
              <a:cxnLst>
                <a:cxn ang="0">
                  <a:pos x="T0" y="T1"/>
                </a:cxn>
                <a:cxn ang="0">
                  <a:pos x="T2" y="T3"/>
                </a:cxn>
                <a:cxn ang="0">
                  <a:pos x="T4" y="T5"/>
                </a:cxn>
                <a:cxn ang="0">
                  <a:pos x="T6" y="T7"/>
                </a:cxn>
              </a:cxnLst>
              <a:rect l="0" t="0" r="r" b="b"/>
              <a:pathLst>
                <a:path w="587" h="792">
                  <a:moveTo>
                    <a:pt x="587" y="792"/>
                  </a:moveTo>
                  <a:cubicBezTo>
                    <a:pt x="587" y="120"/>
                    <a:pt x="587" y="120"/>
                    <a:pt x="587" y="120"/>
                  </a:cubicBezTo>
                  <a:cubicBezTo>
                    <a:pt x="587" y="54"/>
                    <a:pt x="533" y="0"/>
                    <a:pt x="467" y="0"/>
                  </a:cubicBezTo>
                  <a:cubicBezTo>
                    <a:pt x="0" y="0"/>
                    <a:pt x="0" y="0"/>
                    <a:pt x="0" y="0"/>
                  </a:cubicBezTo>
                </a:path>
              </a:pathLst>
            </a:custGeom>
            <a:noFill/>
            <a:ln w="1587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2" name="Freeform 55">
              <a:extLst>
                <a:ext uri="{FF2B5EF4-FFF2-40B4-BE49-F238E27FC236}">
                  <a16:creationId xmlns:a16="http://schemas.microsoft.com/office/drawing/2014/main" id="{F777B9BB-D1E9-8A0C-F815-986000FFF877}"/>
                </a:ext>
              </a:extLst>
            </p:cNvPr>
            <p:cNvSpPr>
              <a:spLocks/>
            </p:cNvSpPr>
            <p:nvPr/>
          </p:nvSpPr>
          <p:spPr bwMode="auto">
            <a:xfrm>
              <a:off x="3271113" y="4483358"/>
              <a:ext cx="1144876" cy="814503"/>
            </a:xfrm>
            <a:custGeom>
              <a:avLst/>
              <a:gdLst>
                <a:gd name="T0" fmla="*/ 853 w 853"/>
                <a:gd name="T1" fmla="*/ 607 h 607"/>
                <a:gd name="T2" fmla="*/ 853 w 853"/>
                <a:gd name="T3" fmla="*/ 120 h 607"/>
                <a:gd name="T4" fmla="*/ 733 w 853"/>
                <a:gd name="T5" fmla="*/ 0 h 607"/>
                <a:gd name="T6" fmla="*/ 0 w 853"/>
                <a:gd name="T7" fmla="*/ 0 h 607"/>
              </a:gdLst>
              <a:ahLst/>
              <a:cxnLst>
                <a:cxn ang="0">
                  <a:pos x="T0" y="T1"/>
                </a:cxn>
                <a:cxn ang="0">
                  <a:pos x="T2" y="T3"/>
                </a:cxn>
                <a:cxn ang="0">
                  <a:pos x="T4" y="T5"/>
                </a:cxn>
                <a:cxn ang="0">
                  <a:pos x="T6" y="T7"/>
                </a:cxn>
              </a:cxnLst>
              <a:rect l="0" t="0" r="r" b="b"/>
              <a:pathLst>
                <a:path w="853" h="607">
                  <a:moveTo>
                    <a:pt x="853" y="607"/>
                  </a:moveTo>
                  <a:cubicBezTo>
                    <a:pt x="853" y="120"/>
                    <a:pt x="853" y="120"/>
                    <a:pt x="853" y="120"/>
                  </a:cubicBezTo>
                  <a:cubicBezTo>
                    <a:pt x="853" y="54"/>
                    <a:pt x="799" y="0"/>
                    <a:pt x="733" y="0"/>
                  </a:cubicBezTo>
                  <a:cubicBezTo>
                    <a:pt x="0" y="0"/>
                    <a:pt x="0" y="0"/>
                    <a:pt x="0" y="0"/>
                  </a:cubicBezTo>
                </a:path>
              </a:pathLst>
            </a:custGeom>
            <a:noFill/>
            <a:ln w="1587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3" name="Freeform 56">
              <a:extLst>
                <a:ext uri="{FF2B5EF4-FFF2-40B4-BE49-F238E27FC236}">
                  <a16:creationId xmlns:a16="http://schemas.microsoft.com/office/drawing/2014/main" id="{94416BB2-89E0-1CC4-2A46-D0AEA3224C4C}"/>
                </a:ext>
              </a:extLst>
            </p:cNvPr>
            <p:cNvSpPr>
              <a:spLocks/>
            </p:cNvSpPr>
            <p:nvPr/>
          </p:nvSpPr>
          <p:spPr bwMode="auto">
            <a:xfrm>
              <a:off x="4701689" y="3504708"/>
              <a:ext cx="749053" cy="850865"/>
            </a:xfrm>
            <a:custGeom>
              <a:avLst/>
              <a:gdLst>
                <a:gd name="T0" fmla="*/ 0 w 558"/>
                <a:gd name="T1" fmla="*/ 634 h 634"/>
                <a:gd name="T2" fmla="*/ 0 w 558"/>
                <a:gd name="T3" fmla="*/ 120 h 634"/>
                <a:gd name="T4" fmla="*/ 120 w 558"/>
                <a:gd name="T5" fmla="*/ 0 h 634"/>
                <a:gd name="T6" fmla="*/ 558 w 558"/>
                <a:gd name="T7" fmla="*/ 0 h 634"/>
              </a:gdLst>
              <a:ahLst/>
              <a:cxnLst>
                <a:cxn ang="0">
                  <a:pos x="T0" y="T1"/>
                </a:cxn>
                <a:cxn ang="0">
                  <a:pos x="T2" y="T3"/>
                </a:cxn>
                <a:cxn ang="0">
                  <a:pos x="T4" y="T5"/>
                </a:cxn>
                <a:cxn ang="0">
                  <a:pos x="T6" y="T7"/>
                </a:cxn>
              </a:cxnLst>
              <a:rect l="0" t="0" r="r" b="b"/>
              <a:pathLst>
                <a:path w="558" h="634">
                  <a:moveTo>
                    <a:pt x="0" y="634"/>
                  </a:moveTo>
                  <a:cubicBezTo>
                    <a:pt x="0" y="120"/>
                    <a:pt x="0" y="120"/>
                    <a:pt x="0" y="120"/>
                  </a:cubicBezTo>
                  <a:cubicBezTo>
                    <a:pt x="0" y="54"/>
                    <a:pt x="54" y="0"/>
                    <a:pt x="120" y="0"/>
                  </a:cubicBezTo>
                  <a:cubicBezTo>
                    <a:pt x="558" y="0"/>
                    <a:pt x="558" y="0"/>
                    <a:pt x="558" y="0"/>
                  </a:cubicBezTo>
                </a:path>
              </a:pathLst>
            </a:custGeom>
            <a:noFill/>
            <a:ln w="1587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4" name="Freeform 57">
              <a:extLst>
                <a:ext uri="{FF2B5EF4-FFF2-40B4-BE49-F238E27FC236}">
                  <a16:creationId xmlns:a16="http://schemas.microsoft.com/office/drawing/2014/main" id="{776917D8-A217-8C11-64D3-7EAB5AD8522A}"/>
                </a:ext>
              </a:extLst>
            </p:cNvPr>
            <p:cNvSpPr>
              <a:spLocks/>
            </p:cNvSpPr>
            <p:nvPr/>
          </p:nvSpPr>
          <p:spPr bwMode="auto">
            <a:xfrm>
              <a:off x="3629536" y="3239786"/>
              <a:ext cx="884111" cy="1775492"/>
            </a:xfrm>
            <a:custGeom>
              <a:avLst/>
              <a:gdLst>
                <a:gd name="T0" fmla="*/ 659 w 659"/>
                <a:gd name="T1" fmla="*/ 1322 h 1322"/>
                <a:gd name="T2" fmla="*/ 659 w 659"/>
                <a:gd name="T3" fmla="*/ 120 h 1322"/>
                <a:gd name="T4" fmla="*/ 540 w 659"/>
                <a:gd name="T5" fmla="*/ 0 h 1322"/>
                <a:gd name="T6" fmla="*/ 0 w 659"/>
                <a:gd name="T7" fmla="*/ 0 h 1322"/>
              </a:gdLst>
              <a:ahLst/>
              <a:cxnLst>
                <a:cxn ang="0">
                  <a:pos x="T0" y="T1"/>
                </a:cxn>
                <a:cxn ang="0">
                  <a:pos x="T2" y="T3"/>
                </a:cxn>
                <a:cxn ang="0">
                  <a:pos x="T4" y="T5"/>
                </a:cxn>
                <a:cxn ang="0">
                  <a:pos x="T6" y="T7"/>
                </a:cxn>
              </a:cxnLst>
              <a:rect l="0" t="0" r="r" b="b"/>
              <a:pathLst>
                <a:path w="659" h="1322">
                  <a:moveTo>
                    <a:pt x="659" y="1322"/>
                  </a:moveTo>
                  <a:cubicBezTo>
                    <a:pt x="659" y="120"/>
                    <a:pt x="659" y="120"/>
                    <a:pt x="659" y="120"/>
                  </a:cubicBezTo>
                  <a:cubicBezTo>
                    <a:pt x="659" y="54"/>
                    <a:pt x="605" y="0"/>
                    <a:pt x="540" y="0"/>
                  </a:cubicBezTo>
                  <a:cubicBezTo>
                    <a:pt x="0" y="0"/>
                    <a:pt x="0" y="0"/>
                    <a:pt x="0" y="0"/>
                  </a:cubicBezTo>
                </a:path>
              </a:pathLst>
            </a:custGeom>
            <a:noFill/>
            <a:ln w="15875"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5" name="Oval 58">
              <a:extLst>
                <a:ext uri="{FF2B5EF4-FFF2-40B4-BE49-F238E27FC236}">
                  <a16:creationId xmlns:a16="http://schemas.microsoft.com/office/drawing/2014/main" id="{D6D48623-34F4-A7DF-5D85-56FB86DA5351}"/>
                </a:ext>
              </a:extLst>
            </p:cNvPr>
            <p:cNvSpPr>
              <a:spLocks noChangeArrowheads="1"/>
            </p:cNvSpPr>
            <p:nvPr/>
          </p:nvSpPr>
          <p:spPr bwMode="auto">
            <a:xfrm>
              <a:off x="4112628" y="4920738"/>
              <a:ext cx="991118" cy="940212"/>
            </a:xfrm>
            <a:prstGeom prst="ellipse">
              <a:avLst/>
            </a:pr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6" name="Oval 66">
              <a:extLst>
                <a:ext uri="{FF2B5EF4-FFF2-40B4-BE49-F238E27FC236}">
                  <a16:creationId xmlns:a16="http://schemas.microsoft.com/office/drawing/2014/main" id="{482CC16B-3046-B096-6763-685B0C102C60}"/>
                </a:ext>
              </a:extLst>
            </p:cNvPr>
            <p:cNvSpPr>
              <a:spLocks noChangeArrowheads="1"/>
            </p:cNvSpPr>
            <p:nvPr/>
          </p:nvSpPr>
          <p:spPr bwMode="auto">
            <a:xfrm>
              <a:off x="4939598" y="3468345"/>
              <a:ext cx="76880" cy="76879"/>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7" name="Oval 67">
              <a:extLst>
                <a:ext uri="{FF2B5EF4-FFF2-40B4-BE49-F238E27FC236}">
                  <a16:creationId xmlns:a16="http://schemas.microsoft.com/office/drawing/2014/main" id="{B38F9DA3-2295-DB35-F182-9EE2EC43C3D5}"/>
                </a:ext>
              </a:extLst>
            </p:cNvPr>
            <p:cNvSpPr>
              <a:spLocks noChangeArrowheads="1"/>
            </p:cNvSpPr>
            <p:nvPr/>
          </p:nvSpPr>
          <p:spPr bwMode="auto">
            <a:xfrm>
              <a:off x="5261660" y="4138441"/>
              <a:ext cx="75841" cy="76879"/>
            </a:xfrm>
            <a:prstGeom prst="ellipse">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8" name="Oval 68">
              <a:extLst>
                <a:ext uri="{FF2B5EF4-FFF2-40B4-BE49-F238E27FC236}">
                  <a16:creationId xmlns:a16="http://schemas.microsoft.com/office/drawing/2014/main" id="{CA36B1E9-498A-99B5-49BE-439A16004625}"/>
                </a:ext>
              </a:extLst>
            </p:cNvPr>
            <p:cNvSpPr>
              <a:spLocks noChangeArrowheads="1"/>
            </p:cNvSpPr>
            <p:nvPr/>
          </p:nvSpPr>
          <p:spPr bwMode="auto">
            <a:xfrm>
              <a:off x="4663249" y="4464658"/>
              <a:ext cx="74801" cy="74801"/>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19" name="Oval 69">
              <a:extLst>
                <a:ext uri="{FF2B5EF4-FFF2-40B4-BE49-F238E27FC236}">
                  <a16:creationId xmlns:a16="http://schemas.microsoft.com/office/drawing/2014/main" id="{E0B51E6B-10A5-B797-1599-D63D5A6DF07A}"/>
                </a:ext>
              </a:extLst>
            </p:cNvPr>
            <p:cNvSpPr>
              <a:spLocks noChangeArrowheads="1"/>
            </p:cNvSpPr>
            <p:nvPr/>
          </p:nvSpPr>
          <p:spPr bwMode="auto">
            <a:xfrm>
              <a:off x="4565593" y="3794562"/>
              <a:ext cx="74801" cy="76879"/>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20" name="Oval 70">
              <a:extLst>
                <a:ext uri="{FF2B5EF4-FFF2-40B4-BE49-F238E27FC236}">
                  <a16:creationId xmlns:a16="http://schemas.microsoft.com/office/drawing/2014/main" id="{3CC33984-DD58-BC25-B38F-4A311E930333}"/>
                </a:ext>
              </a:extLst>
            </p:cNvPr>
            <p:cNvSpPr>
              <a:spLocks noChangeArrowheads="1"/>
            </p:cNvSpPr>
            <p:nvPr/>
          </p:nvSpPr>
          <p:spPr bwMode="auto">
            <a:xfrm>
              <a:off x="4475206" y="4189347"/>
              <a:ext cx="76880" cy="76879"/>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21" name="Oval 71">
              <a:extLst>
                <a:ext uri="{FF2B5EF4-FFF2-40B4-BE49-F238E27FC236}">
                  <a16:creationId xmlns:a16="http://schemas.microsoft.com/office/drawing/2014/main" id="{B5E021DB-4166-346A-35BE-64D13F329070}"/>
                </a:ext>
              </a:extLst>
            </p:cNvPr>
            <p:cNvSpPr>
              <a:spLocks noChangeArrowheads="1"/>
            </p:cNvSpPr>
            <p:nvPr/>
          </p:nvSpPr>
          <p:spPr bwMode="auto">
            <a:xfrm>
              <a:off x="4855447" y="4680751"/>
              <a:ext cx="75841" cy="7480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22" name="Oval 72">
              <a:extLst>
                <a:ext uri="{FF2B5EF4-FFF2-40B4-BE49-F238E27FC236}">
                  <a16:creationId xmlns:a16="http://schemas.microsoft.com/office/drawing/2014/main" id="{67F38B4F-0788-2A03-F3BD-8E7E041F0007}"/>
                </a:ext>
              </a:extLst>
            </p:cNvPr>
            <p:cNvSpPr>
              <a:spLocks noChangeArrowheads="1"/>
            </p:cNvSpPr>
            <p:nvPr/>
          </p:nvSpPr>
          <p:spPr bwMode="auto">
            <a:xfrm>
              <a:off x="4565593" y="3120312"/>
              <a:ext cx="74801" cy="76879"/>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23" name="Oval 73">
              <a:extLst>
                <a:ext uri="{FF2B5EF4-FFF2-40B4-BE49-F238E27FC236}">
                  <a16:creationId xmlns:a16="http://schemas.microsoft.com/office/drawing/2014/main" id="{C3A78124-68AB-C914-7205-DDCA0C85575E}"/>
                </a:ext>
              </a:extLst>
            </p:cNvPr>
            <p:cNvSpPr>
              <a:spLocks noChangeArrowheads="1"/>
            </p:cNvSpPr>
            <p:nvPr/>
          </p:nvSpPr>
          <p:spPr bwMode="auto">
            <a:xfrm>
              <a:off x="4053411" y="3204463"/>
              <a:ext cx="75841" cy="75841"/>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24" name="Oval 74">
              <a:extLst>
                <a:ext uri="{FF2B5EF4-FFF2-40B4-BE49-F238E27FC236}">
                  <a16:creationId xmlns:a16="http://schemas.microsoft.com/office/drawing/2014/main" id="{EF8DA8CD-3509-0534-EC2D-DF57FDF9E4AC}"/>
                </a:ext>
              </a:extLst>
            </p:cNvPr>
            <p:cNvSpPr>
              <a:spLocks noChangeArrowheads="1"/>
            </p:cNvSpPr>
            <p:nvPr/>
          </p:nvSpPr>
          <p:spPr bwMode="auto">
            <a:xfrm>
              <a:off x="4134445" y="3977410"/>
              <a:ext cx="75841" cy="76879"/>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25" name="Oval 75">
              <a:extLst>
                <a:ext uri="{FF2B5EF4-FFF2-40B4-BE49-F238E27FC236}">
                  <a16:creationId xmlns:a16="http://schemas.microsoft.com/office/drawing/2014/main" id="{BB8ACBFB-285F-7820-3206-219CA8778DAB}"/>
                </a:ext>
              </a:extLst>
            </p:cNvPr>
            <p:cNvSpPr>
              <a:spLocks noChangeArrowheads="1"/>
            </p:cNvSpPr>
            <p:nvPr/>
          </p:nvSpPr>
          <p:spPr bwMode="auto">
            <a:xfrm>
              <a:off x="3707455" y="4444918"/>
              <a:ext cx="74801" cy="75841"/>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26" name="Oval 76">
              <a:extLst>
                <a:ext uri="{FF2B5EF4-FFF2-40B4-BE49-F238E27FC236}">
                  <a16:creationId xmlns:a16="http://schemas.microsoft.com/office/drawing/2014/main" id="{88BFFD61-ED29-B699-FB0F-A9213BB3C4D9}"/>
                </a:ext>
              </a:extLst>
            </p:cNvPr>
            <p:cNvSpPr>
              <a:spLocks noChangeArrowheads="1"/>
            </p:cNvSpPr>
            <p:nvPr/>
          </p:nvSpPr>
          <p:spPr bwMode="auto">
            <a:xfrm>
              <a:off x="4374433" y="4745163"/>
              <a:ext cx="76880" cy="76879"/>
            </a:xfrm>
            <a:prstGeom prst="ellipse">
              <a:avLst/>
            </a:pr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28" name="Inhaltsplatzhalter 4">
              <a:extLst>
                <a:ext uri="{FF2B5EF4-FFF2-40B4-BE49-F238E27FC236}">
                  <a16:creationId xmlns:a16="http://schemas.microsoft.com/office/drawing/2014/main" id="{20FF7755-31C0-B429-5FFF-5EAA64E9C99B}"/>
                </a:ext>
              </a:extLst>
            </p:cNvPr>
            <p:cNvSpPr txBox="1">
              <a:spLocks/>
            </p:cNvSpPr>
            <p:nvPr/>
          </p:nvSpPr>
          <p:spPr>
            <a:xfrm>
              <a:off x="381002" y="4382625"/>
              <a:ext cx="2432994" cy="31477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vi-VN" sz="1600" b="1" dirty="0">
                  <a:solidFill>
                    <a:schemeClr val="accent1"/>
                  </a:solidFill>
                  <a:latin typeface="Montserrat" panose="00000500000000000000" pitchFamily="50" charset="0"/>
                </a:rPr>
                <a:t> </a:t>
              </a:r>
              <a:r>
                <a:rPr lang="it-IT" sz="1600" b="1" dirty="0">
                  <a:solidFill>
                    <a:schemeClr val="accent1"/>
                  </a:solidFill>
                  <a:latin typeface="Montserrat" panose="00000500000000000000" pitchFamily="50" charset="0"/>
                </a:rPr>
                <a:t>Al gia sư Học Sinh</a:t>
              </a:r>
              <a:br>
                <a:rPr lang="en-US" sz="1600" b="1" dirty="0">
                  <a:solidFill>
                    <a:schemeClr val="accent4"/>
                  </a:solidFill>
                  <a:latin typeface="Montserrat" panose="00000500000000000000" pitchFamily="50" charset="0"/>
                </a:rPr>
              </a:br>
              <a:r>
                <a:rPr lang="en-US" sz="1100" dirty="0" err="1">
                  <a:solidFill>
                    <a:schemeClr val="tx1">
                      <a:lumMod val="65000"/>
                      <a:lumOff val="35000"/>
                    </a:schemeClr>
                  </a:solidFill>
                  <a:latin typeface="Montserrat" panose="00000500000000000000" pitchFamily="50" charset="0"/>
                </a:rPr>
                <a:t>Đồng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hành</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học</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sinh</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học</a:t>
              </a:r>
              <a:r>
                <a:rPr lang="en-US" sz="1100" dirty="0">
                  <a:solidFill>
                    <a:schemeClr val="tx1">
                      <a:lumMod val="65000"/>
                      <a:lumOff val="35000"/>
                    </a:schemeClr>
                  </a:solidFill>
                  <a:latin typeface="Montserrat" panose="00000500000000000000" pitchFamily="50" charset="0"/>
                </a:rPr>
                <a:t> ở </a:t>
              </a:r>
              <a:r>
                <a:rPr lang="en-US" sz="1100" dirty="0" err="1">
                  <a:solidFill>
                    <a:schemeClr val="tx1">
                      <a:lumMod val="65000"/>
                      <a:lumOff val="35000"/>
                    </a:schemeClr>
                  </a:solidFill>
                  <a:latin typeface="Montserrat" panose="00000500000000000000" pitchFamily="50" charset="0"/>
                </a:rPr>
                <a:t>nhà</a:t>
              </a:r>
              <a:endParaRPr lang="en-US" sz="1100" dirty="0">
                <a:solidFill>
                  <a:schemeClr val="tx1">
                    <a:lumMod val="65000"/>
                    <a:lumOff val="35000"/>
                  </a:schemeClr>
                </a:solidFill>
                <a:latin typeface="Montserrat" panose="00000500000000000000" pitchFamily="50" charset="0"/>
              </a:endParaRPr>
            </a:p>
          </p:txBody>
        </p:sp>
        <p:sp>
          <p:nvSpPr>
            <p:cNvPr id="29" name="Inhaltsplatzhalter 4">
              <a:extLst>
                <a:ext uri="{FF2B5EF4-FFF2-40B4-BE49-F238E27FC236}">
                  <a16:creationId xmlns:a16="http://schemas.microsoft.com/office/drawing/2014/main" id="{CFD9B3B3-2A4C-A716-6159-711EC192FF64}"/>
                </a:ext>
              </a:extLst>
            </p:cNvPr>
            <p:cNvSpPr txBox="1">
              <a:spLocks/>
            </p:cNvSpPr>
            <p:nvPr/>
          </p:nvSpPr>
          <p:spPr>
            <a:xfrm>
              <a:off x="896882" y="3770015"/>
              <a:ext cx="2432994" cy="314770"/>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it-IT" sz="1600" b="1" dirty="0">
                  <a:solidFill>
                    <a:schemeClr val="accent2"/>
                  </a:solidFill>
                  <a:latin typeface="Montserrat" panose="00000500000000000000" pitchFamily="50" charset="0"/>
                </a:rPr>
                <a:t>AI trợ lý Phụ Huynh</a:t>
              </a:r>
              <a:br>
                <a:rPr lang="en-US" sz="1600" b="1" dirty="0">
                  <a:solidFill>
                    <a:schemeClr val="accent2"/>
                  </a:solidFill>
                  <a:latin typeface="Montserrat" panose="00000500000000000000" pitchFamily="50" charset="0"/>
                </a:rPr>
              </a:br>
              <a:r>
                <a:rPr lang="en-US" sz="1100" dirty="0" err="1">
                  <a:solidFill>
                    <a:schemeClr val="tx1">
                      <a:lumMod val="65000"/>
                      <a:lumOff val="35000"/>
                    </a:schemeClr>
                  </a:solidFill>
                  <a:latin typeface="Montserrat" panose="00000500000000000000" pitchFamily="50" charset="0"/>
                </a:rPr>
                <a:t>Đồng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hành</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cùng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phụ</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huynh</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học</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cùng</a:t>
              </a:r>
              <a:r>
                <a:rPr lang="en-US" sz="1100" dirty="0">
                  <a:solidFill>
                    <a:schemeClr val="tx1">
                      <a:lumMod val="65000"/>
                      <a:lumOff val="35000"/>
                    </a:schemeClr>
                  </a:solidFill>
                  <a:latin typeface="Montserrat" panose="00000500000000000000" pitchFamily="50" charset="0"/>
                </a:rPr>
                <a:t> con</a:t>
              </a:r>
              <a:r>
                <a:rPr lang="en-US" sz="1100" dirty="0">
                  <a:solidFill>
                    <a:schemeClr val="bg1">
                      <a:lumMod val="65000"/>
                    </a:schemeClr>
                  </a:solidFill>
                  <a:latin typeface="Montserrat" panose="00000500000000000000" pitchFamily="50" charset="0"/>
                </a:rPr>
                <a:t>. </a:t>
              </a:r>
            </a:p>
          </p:txBody>
        </p:sp>
        <p:sp>
          <p:nvSpPr>
            <p:cNvPr id="30" name="Inhaltsplatzhalter 4">
              <a:extLst>
                <a:ext uri="{FF2B5EF4-FFF2-40B4-BE49-F238E27FC236}">
                  <a16:creationId xmlns:a16="http://schemas.microsoft.com/office/drawing/2014/main" id="{8581493A-C595-E80C-EE06-87485B30739E}"/>
                </a:ext>
              </a:extLst>
            </p:cNvPr>
            <p:cNvSpPr txBox="1">
              <a:spLocks/>
            </p:cNvSpPr>
            <p:nvPr/>
          </p:nvSpPr>
          <p:spPr>
            <a:xfrm>
              <a:off x="821496" y="3044235"/>
              <a:ext cx="2432994" cy="42718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vi-VN" sz="1600" b="1" dirty="0">
                  <a:solidFill>
                    <a:schemeClr val="accent3"/>
                  </a:solidFill>
                  <a:latin typeface="Montserrat" panose="00000500000000000000" pitchFamily="50" charset="0"/>
                </a:rPr>
                <a:t>Al tạo bài giảng tương tác</a:t>
              </a:r>
              <a:br>
                <a:rPr lang="en-US" sz="1600" b="1" dirty="0">
                  <a:solidFill>
                    <a:schemeClr val="accent3"/>
                  </a:solidFill>
                  <a:latin typeface="Montserrat" panose="00000500000000000000" pitchFamily="50" charset="0"/>
                </a:rPr>
              </a:br>
              <a:r>
                <a:rPr lang="en-US" sz="1100" dirty="0" err="1">
                  <a:solidFill>
                    <a:schemeClr val="tx1">
                      <a:lumMod val="65000"/>
                      <a:lumOff val="35000"/>
                    </a:schemeClr>
                  </a:solidFill>
                  <a:latin typeface="Montserrat" panose="00000500000000000000" pitchFamily="50" charset="0"/>
                </a:rPr>
                <a:t>Tự</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động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tạo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Bài</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giảng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tương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tác</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theo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các</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bước</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chuẩn</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chuyên</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môn</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theo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yêu</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cầu</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của</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giáo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viên</a:t>
              </a:r>
              <a:r>
                <a:rPr lang="en-US" sz="1100" dirty="0">
                  <a:solidFill>
                    <a:schemeClr val="bg1">
                      <a:lumMod val="65000"/>
                    </a:schemeClr>
                  </a:solidFill>
                  <a:latin typeface="Montserrat" panose="00000500000000000000" pitchFamily="50" charset="0"/>
                </a:rPr>
                <a:t>. </a:t>
              </a:r>
            </a:p>
          </p:txBody>
        </p:sp>
        <p:sp>
          <p:nvSpPr>
            <p:cNvPr id="31" name="Inhaltsplatzhalter 4">
              <a:extLst>
                <a:ext uri="{FF2B5EF4-FFF2-40B4-BE49-F238E27FC236}">
                  <a16:creationId xmlns:a16="http://schemas.microsoft.com/office/drawing/2014/main" id="{B276D398-5EE1-0257-5F3B-ABF8674C7C16}"/>
                </a:ext>
              </a:extLst>
            </p:cNvPr>
            <p:cNvSpPr txBox="1">
              <a:spLocks/>
            </p:cNvSpPr>
            <p:nvPr/>
          </p:nvSpPr>
          <p:spPr>
            <a:xfrm>
              <a:off x="5635666" y="4745828"/>
              <a:ext cx="2432994" cy="62954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vi-VN" sz="1600" b="1" dirty="0">
                  <a:solidFill>
                    <a:schemeClr val="accent1"/>
                  </a:solidFill>
                  <a:latin typeface="Montserrat" panose="00000500000000000000" pitchFamily="50" charset="0"/>
                </a:rPr>
                <a:t>Al đánh giá năng lực học sinh tự động</a:t>
              </a:r>
              <a:br>
                <a:rPr lang="en-US" sz="1600" b="1" dirty="0">
                  <a:solidFill>
                    <a:schemeClr val="accent4"/>
                  </a:solidFill>
                  <a:latin typeface="Montserrat" panose="00000500000000000000" pitchFamily="50" charset="0"/>
                </a:rPr>
              </a:br>
              <a:r>
                <a:rPr lang="en-US" sz="1200" dirty="0">
                  <a:solidFill>
                    <a:schemeClr val="tx1">
                      <a:lumMod val="65000"/>
                      <a:lumOff val="35000"/>
                    </a:schemeClr>
                  </a:solidFill>
                  <a:latin typeface="Montserrat" panose="00000500000000000000" pitchFamily="50" charset="0"/>
                </a:rPr>
                <a:t>Thu </a:t>
              </a:r>
              <a:r>
                <a:rPr lang="en-US" sz="1200" dirty="0" err="1">
                  <a:solidFill>
                    <a:schemeClr val="tx1">
                      <a:lumMod val="65000"/>
                      <a:lumOff val="35000"/>
                    </a:schemeClr>
                  </a:solidFill>
                  <a:latin typeface="Montserrat" panose="00000500000000000000" pitchFamily="50" charset="0"/>
                </a:rPr>
                <a:t>thập</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dữ</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liệu</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học</a:t>
              </a:r>
              <a:r>
                <a:rPr lang="en-US" sz="1200" dirty="0">
                  <a:solidFill>
                    <a:schemeClr val="tx1">
                      <a:lumMod val="65000"/>
                      <a:lumOff val="35000"/>
                    </a:schemeClr>
                  </a:solidFill>
                  <a:latin typeface="Montserrat" panose="00000500000000000000" pitchFamily="50" charset="0"/>
                </a:rPr>
                <a:t> ở </a:t>
              </a:r>
              <a:r>
                <a:rPr lang="en-US" sz="1200" dirty="0" err="1">
                  <a:solidFill>
                    <a:schemeClr val="tx1">
                      <a:lumMod val="65000"/>
                      <a:lumOff val="35000"/>
                    </a:schemeClr>
                  </a:solidFill>
                  <a:latin typeface="Montserrat" panose="00000500000000000000" pitchFamily="50" charset="0"/>
                </a:rPr>
                <a:t>lớp</a:t>
              </a:r>
              <a:r>
                <a:rPr lang="en-US" sz="1200" dirty="0">
                  <a:solidFill>
                    <a:schemeClr val="tx1">
                      <a:lumMod val="65000"/>
                      <a:lumOff val="35000"/>
                    </a:schemeClr>
                  </a:solidFill>
                  <a:latin typeface="Montserrat" panose="00000500000000000000" pitchFamily="50" charset="0"/>
                </a:rPr>
                <a:t>, ở </a:t>
              </a:r>
              <a:r>
                <a:rPr lang="en-US" sz="1200" dirty="0" err="1">
                  <a:solidFill>
                    <a:schemeClr val="tx1">
                      <a:lumMod val="65000"/>
                      <a:lumOff val="35000"/>
                    </a:schemeClr>
                  </a:solidFill>
                  <a:latin typeface="Montserrat" panose="00000500000000000000" pitchFamily="50" charset="0"/>
                </a:rPr>
                <a:t>nhà</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Tự</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động</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đánh</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giá</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năng</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lực</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học</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sinh</a:t>
              </a:r>
              <a:endParaRPr lang="en-US" sz="1100" dirty="0">
                <a:solidFill>
                  <a:schemeClr val="tx1">
                    <a:lumMod val="65000"/>
                    <a:lumOff val="35000"/>
                  </a:schemeClr>
                </a:solidFill>
                <a:latin typeface="Montserrat" panose="00000500000000000000" pitchFamily="50" charset="0"/>
              </a:endParaRPr>
            </a:p>
          </p:txBody>
        </p:sp>
        <p:sp>
          <p:nvSpPr>
            <p:cNvPr id="32" name="Inhaltsplatzhalter 4">
              <a:extLst>
                <a:ext uri="{FF2B5EF4-FFF2-40B4-BE49-F238E27FC236}">
                  <a16:creationId xmlns:a16="http://schemas.microsoft.com/office/drawing/2014/main" id="{8203F7BC-BF7A-C38B-746A-967FEC46AA04}"/>
                </a:ext>
              </a:extLst>
            </p:cNvPr>
            <p:cNvSpPr txBox="1">
              <a:spLocks/>
            </p:cNvSpPr>
            <p:nvPr/>
          </p:nvSpPr>
          <p:spPr>
            <a:xfrm>
              <a:off x="6215276" y="3958732"/>
              <a:ext cx="2432994" cy="47215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vi-VN" sz="1800" b="1" dirty="0">
                  <a:solidFill>
                    <a:schemeClr val="accent6"/>
                  </a:solidFill>
                  <a:latin typeface="Montserrat" panose="00000500000000000000" pitchFamily="50" charset="0"/>
                </a:rPr>
                <a:t>Al trợ giảng Giáo Viên</a:t>
              </a:r>
              <a:br>
                <a:rPr lang="en-US" sz="1800" b="1" dirty="0">
                  <a:solidFill>
                    <a:schemeClr val="accent4"/>
                  </a:solidFill>
                  <a:latin typeface="Montserrat" panose="00000500000000000000" pitchFamily="50" charset="0"/>
                </a:rPr>
              </a:br>
              <a:r>
                <a:rPr lang="en-US" sz="1200" dirty="0" err="1">
                  <a:solidFill>
                    <a:schemeClr val="tx1">
                      <a:lumMod val="65000"/>
                      <a:lumOff val="35000"/>
                    </a:schemeClr>
                  </a:solidFill>
                  <a:latin typeface="Montserrat" panose="00000500000000000000" pitchFamily="50" charset="0"/>
                </a:rPr>
                <a:t>Nhân</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vật</a:t>
              </a:r>
              <a:r>
                <a:rPr lang="en-US" sz="1200" dirty="0">
                  <a:solidFill>
                    <a:schemeClr val="tx1">
                      <a:lumMod val="65000"/>
                      <a:lumOff val="35000"/>
                    </a:schemeClr>
                  </a:solidFill>
                  <a:latin typeface="Montserrat" panose="00000500000000000000" pitchFamily="50" charset="0"/>
                </a:rPr>
                <a:t> AI </a:t>
              </a:r>
              <a:r>
                <a:rPr lang="en-US" sz="1200" dirty="0" err="1">
                  <a:solidFill>
                    <a:schemeClr val="tx1">
                      <a:lumMod val="65000"/>
                      <a:lumOff val="35000"/>
                    </a:schemeClr>
                  </a:solidFill>
                  <a:latin typeface="Montserrat" panose="00000500000000000000" pitchFamily="50" charset="0"/>
                </a:rPr>
                <a:t>hỗ</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trợ</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giáo</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viên</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giảng</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bài</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kiểm</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tra</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hỏi</a:t>
              </a:r>
              <a:r>
                <a:rPr lang="en-US" sz="1200" dirty="0">
                  <a:solidFill>
                    <a:schemeClr val="tx1">
                      <a:lumMod val="65000"/>
                      <a:lumOff val="35000"/>
                    </a:schemeClr>
                  </a:solidFill>
                  <a:latin typeface="Montserrat" panose="00000500000000000000" pitchFamily="50" charset="0"/>
                </a:rPr>
                <a:t> </a:t>
              </a:r>
              <a:r>
                <a:rPr lang="en-US" sz="1200" dirty="0" err="1">
                  <a:solidFill>
                    <a:schemeClr val="tx1">
                      <a:lumMod val="65000"/>
                      <a:lumOff val="35000"/>
                    </a:schemeClr>
                  </a:solidFill>
                  <a:latin typeface="Montserrat" panose="00000500000000000000" pitchFamily="50" charset="0"/>
                </a:rPr>
                <a:t>đáp</a:t>
              </a:r>
              <a:endParaRPr lang="en-US" sz="1200" dirty="0">
                <a:solidFill>
                  <a:schemeClr val="tx1">
                    <a:lumMod val="65000"/>
                    <a:lumOff val="35000"/>
                  </a:schemeClr>
                </a:solidFill>
                <a:latin typeface="Montserrat" panose="00000500000000000000" pitchFamily="50" charset="0"/>
              </a:endParaRPr>
            </a:p>
          </p:txBody>
        </p:sp>
        <p:sp>
          <p:nvSpPr>
            <p:cNvPr id="33" name="Inhaltsplatzhalter 4">
              <a:extLst>
                <a:ext uri="{FF2B5EF4-FFF2-40B4-BE49-F238E27FC236}">
                  <a16:creationId xmlns:a16="http://schemas.microsoft.com/office/drawing/2014/main" id="{C4B7461D-6160-B07E-B194-055638D14D24}"/>
                </a:ext>
              </a:extLst>
            </p:cNvPr>
            <p:cNvSpPr txBox="1">
              <a:spLocks/>
            </p:cNvSpPr>
            <p:nvPr/>
          </p:nvSpPr>
          <p:spPr>
            <a:xfrm>
              <a:off x="5702155" y="3296958"/>
              <a:ext cx="2676255" cy="42718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vi-VN" sz="1600" b="1" dirty="0">
                  <a:solidFill>
                    <a:schemeClr val="accent5"/>
                  </a:solidFill>
                  <a:latin typeface="Montserrat" panose="00000500000000000000" pitchFamily="50" charset="0"/>
                </a:rPr>
                <a:t>Al tạo bài tập tương tác</a:t>
              </a:r>
              <a:br>
                <a:rPr lang="en-US" sz="1600" b="1" dirty="0">
                  <a:solidFill>
                    <a:schemeClr val="accent4"/>
                  </a:solidFill>
                  <a:latin typeface="Montserrat" panose="00000500000000000000" pitchFamily="50" charset="0"/>
                </a:rPr>
              </a:br>
              <a:r>
                <a:rPr lang="en-US" sz="1100" dirty="0" err="1">
                  <a:solidFill>
                    <a:schemeClr val="tx1">
                      <a:lumMod val="65000"/>
                      <a:lumOff val="35000"/>
                    </a:schemeClr>
                  </a:solidFill>
                  <a:latin typeface="Montserrat" panose="00000500000000000000" pitchFamily="50" charset="0"/>
                </a:rPr>
                <a:t>Tự</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động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tạo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Bài</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tập</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tương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tác</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theo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yêu</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cầu</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của</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Giáo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viên</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dạng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bài</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đa</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dạng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phong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phú</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hấp</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dẫn</a:t>
              </a:r>
              <a:r>
                <a:rPr lang="en-US" sz="1100" dirty="0">
                  <a:solidFill>
                    <a:schemeClr val="tx1">
                      <a:lumMod val="65000"/>
                      <a:lumOff val="35000"/>
                    </a:schemeClr>
                  </a:solidFill>
                  <a:latin typeface="Montserrat" panose="00000500000000000000" pitchFamily="50" charset="0"/>
                </a:rPr>
                <a:t>.</a:t>
              </a:r>
            </a:p>
          </p:txBody>
        </p:sp>
        <p:sp>
          <p:nvSpPr>
            <p:cNvPr id="34" name="Inhaltsplatzhalter 4">
              <a:extLst>
                <a:ext uri="{FF2B5EF4-FFF2-40B4-BE49-F238E27FC236}">
                  <a16:creationId xmlns:a16="http://schemas.microsoft.com/office/drawing/2014/main" id="{BB739E10-B3BE-4C0E-31EA-705DD99BC8E4}"/>
                </a:ext>
              </a:extLst>
            </p:cNvPr>
            <p:cNvSpPr txBox="1">
              <a:spLocks/>
            </p:cNvSpPr>
            <p:nvPr/>
          </p:nvSpPr>
          <p:spPr>
            <a:xfrm>
              <a:off x="4939598" y="2454924"/>
              <a:ext cx="2676254" cy="42718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vi-VN" sz="1600" b="1" dirty="0">
                  <a:solidFill>
                    <a:schemeClr val="accent4"/>
                  </a:solidFill>
                  <a:latin typeface="Montserrat" panose="00000500000000000000" pitchFamily="50" charset="0"/>
                </a:rPr>
                <a:t>Al tạo kế hoạch bài dạy</a:t>
              </a:r>
              <a:br>
                <a:rPr lang="en-US" sz="1600" b="1" dirty="0">
                  <a:solidFill>
                    <a:schemeClr val="accent4"/>
                  </a:solidFill>
                  <a:latin typeface="Montserrat" panose="00000500000000000000" pitchFamily="50" charset="0"/>
                </a:rPr>
              </a:br>
              <a:r>
                <a:rPr lang="en-US" sz="1100" dirty="0" err="1">
                  <a:solidFill>
                    <a:schemeClr val="tx1">
                      <a:lumMod val="65000"/>
                      <a:lumOff val="35000"/>
                    </a:schemeClr>
                  </a:solidFill>
                  <a:latin typeface="Montserrat" panose="00000500000000000000" pitchFamily="50" charset="0"/>
                </a:rPr>
                <a:t>Tự</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động</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soạn</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thảo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Kế</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hoạch</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bài</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dạy</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giúp</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giáo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viên</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Giáo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viên</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có</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thể</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chỉnh</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sửa</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theo</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chuyên</a:t>
              </a:r>
              <a:r>
                <a:rPr lang="en-US" sz="1100" dirty="0">
                  <a:solidFill>
                    <a:schemeClr val="tx1">
                      <a:lumMod val="65000"/>
                      <a:lumOff val="35000"/>
                    </a:schemeClr>
                  </a:solidFill>
                  <a:latin typeface="Montserrat" panose="00000500000000000000" pitchFamily="50" charset="0"/>
                </a:rPr>
                <a:t> </a:t>
              </a:r>
              <a:r>
                <a:rPr lang="en-US" sz="1100" dirty="0" err="1">
                  <a:solidFill>
                    <a:schemeClr val="tx1">
                      <a:lumMod val="65000"/>
                      <a:lumOff val="35000"/>
                    </a:schemeClr>
                  </a:solidFill>
                  <a:latin typeface="Montserrat" panose="00000500000000000000" pitchFamily="50" charset="0"/>
                </a:rPr>
                <a:t>môn</a:t>
              </a:r>
              <a:r>
                <a:rPr lang="en-US" sz="1100" dirty="0">
                  <a:solidFill>
                    <a:schemeClr val="tx1">
                      <a:lumMod val="65000"/>
                      <a:lumOff val="35000"/>
                    </a:schemeClr>
                  </a:solidFill>
                  <a:latin typeface="Montserrat" panose="00000500000000000000" pitchFamily="50" charset="0"/>
                </a:rPr>
                <a:t>. </a:t>
              </a:r>
            </a:p>
          </p:txBody>
        </p:sp>
        <p:grpSp>
          <p:nvGrpSpPr>
            <p:cNvPr id="35" name="Group 34">
              <a:extLst>
                <a:ext uri="{FF2B5EF4-FFF2-40B4-BE49-F238E27FC236}">
                  <a16:creationId xmlns:a16="http://schemas.microsoft.com/office/drawing/2014/main" id="{F3CF829B-C563-B3FE-4B51-3854D85FCE19}"/>
                </a:ext>
              </a:extLst>
            </p:cNvPr>
            <p:cNvGrpSpPr/>
            <p:nvPr/>
          </p:nvGrpSpPr>
          <p:grpSpPr>
            <a:xfrm>
              <a:off x="3495518" y="3800410"/>
              <a:ext cx="429069" cy="430108"/>
              <a:chOff x="4660690" y="3605354"/>
              <a:chExt cx="572092" cy="573477"/>
            </a:xfrm>
          </p:grpSpPr>
          <p:sp>
            <p:nvSpPr>
              <p:cNvPr id="36" name="Oval 64">
                <a:extLst>
                  <a:ext uri="{FF2B5EF4-FFF2-40B4-BE49-F238E27FC236}">
                    <a16:creationId xmlns:a16="http://schemas.microsoft.com/office/drawing/2014/main" id="{F69741BD-DA6B-06F5-47AE-DC565900A055}"/>
                  </a:ext>
                </a:extLst>
              </p:cNvPr>
              <p:cNvSpPr>
                <a:spLocks noChangeArrowheads="1"/>
              </p:cNvSpPr>
              <p:nvPr/>
            </p:nvSpPr>
            <p:spPr bwMode="auto">
              <a:xfrm>
                <a:off x="4660690" y="3605354"/>
                <a:ext cx="572092" cy="573477"/>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nvGrpSpPr>
              <p:cNvPr id="37" name="Group 36">
                <a:extLst>
                  <a:ext uri="{FF2B5EF4-FFF2-40B4-BE49-F238E27FC236}">
                    <a16:creationId xmlns:a16="http://schemas.microsoft.com/office/drawing/2014/main" id="{61390053-A8C2-92DE-03E8-63F21557D48B}"/>
                  </a:ext>
                </a:extLst>
              </p:cNvPr>
              <p:cNvGrpSpPr/>
              <p:nvPr/>
            </p:nvGrpSpPr>
            <p:grpSpPr>
              <a:xfrm>
                <a:off x="4788422" y="3733777"/>
                <a:ext cx="316629" cy="316630"/>
                <a:chOff x="10996613" y="1925638"/>
                <a:chExt cx="534987" cy="534988"/>
              </a:xfrm>
              <a:solidFill>
                <a:schemeClr val="bg1"/>
              </a:solidFill>
            </p:grpSpPr>
            <p:sp>
              <p:nvSpPr>
                <p:cNvPr id="38" name="Freeform 6">
                  <a:extLst>
                    <a:ext uri="{FF2B5EF4-FFF2-40B4-BE49-F238E27FC236}">
                      <a16:creationId xmlns:a16="http://schemas.microsoft.com/office/drawing/2014/main" id="{F9FAA716-DBB9-C0ED-721D-7102D983B14B}"/>
                    </a:ext>
                  </a:extLst>
                </p:cNvPr>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39" name="Freeform 7">
                  <a:extLst>
                    <a:ext uri="{FF2B5EF4-FFF2-40B4-BE49-F238E27FC236}">
                      <a16:creationId xmlns:a16="http://schemas.microsoft.com/office/drawing/2014/main" id="{77B5B174-1BA3-2641-4810-B6EE12CBE1FE}"/>
                    </a:ext>
                  </a:extLst>
                </p:cNvPr>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grpSp>
        <p:grpSp>
          <p:nvGrpSpPr>
            <p:cNvPr id="40" name="Group 39">
              <a:extLst>
                <a:ext uri="{FF2B5EF4-FFF2-40B4-BE49-F238E27FC236}">
                  <a16:creationId xmlns:a16="http://schemas.microsoft.com/office/drawing/2014/main" id="{DA016EFF-7A4C-04CF-7697-FC822513CCF2}"/>
                </a:ext>
              </a:extLst>
            </p:cNvPr>
            <p:cNvGrpSpPr/>
            <p:nvPr/>
          </p:nvGrpSpPr>
          <p:grpSpPr>
            <a:xfrm>
              <a:off x="3386432" y="3025468"/>
              <a:ext cx="429069" cy="430108"/>
              <a:chOff x="4515242" y="2603848"/>
              <a:chExt cx="572092" cy="573477"/>
            </a:xfrm>
          </p:grpSpPr>
          <p:sp>
            <p:nvSpPr>
              <p:cNvPr id="41" name="Oval 63">
                <a:extLst>
                  <a:ext uri="{FF2B5EF4-FFF2-40B4-BE49-F238E27FC236}">
                    <a16:creationId xmlns:a16="http://schemas.microsoft.com/office/drawing/2014/main" id="{64B20C6C-EB0A-0306-9D2A-5C5507CD9B09}"/>
                  </a:ext>
                </a:extLst>
              </p:cNvPr>
              <p:cNvSpPr>
                <a:spLocks noChangeArrowheads="1"/>
              </p:cNvSpPr>
              <p:nvPr/>
            </p:nvSpPr>
            <p:spPr bwMode="auto">
              <a:xfrm>
                <a:off x="4515242" y="2603848"/>
                <a:ext cx="572092" cy="573477"/>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42" name="Freeform 19">
                <a:extLst>
                  <a:ext uri="{FF2B5EF4-FFF2-40B4-BE49-F238E27FC236}">
                    <a16:creationId xmlns:a16="http://schemas.microsoft.com/office/drawing/2014/main" id="{59C5FDA3-3E9B-FC94-2A33-C8D4CDC49DF7}"/>
                  </a:ext>
                </a:extLst>
              </p:cNvPr>
              <p:cNvSpPr>
                <a:spLocks noEditPoints="1"/>
              </p:cNvSpPr>
              <p:nvPr/>
            </p:nvSpPr>
            <p:spPr bwMode="auto">
              <a:xfrm>
                <a:off x="4620692" y="2727604"/>
                <a:ext cx="298855" cy="317651"/>
              </a:xfrm>
              <a:custGeom>
                <a:avLst/>
                <a:gdLst>
                  <a:gd name="T0" fmla="*/ 2343 w 3184"/>
                  <a:gd name="T1" fmla="*/ 2439 h 3385"/>
                  <a:gd name="T2" fmla="*/ 2177 w 3184"/>
                  <a:gd name="T3" fmla="*/ 2677 h 3385"/>
                  <a:gd name="T4" fmla="*/ 2213 w 3184"/>
                  <a:gd name="T5" fmla="*/ 2975 h 3385"/>
                  <a:gd name="T6" fmla="*/ 2429 w 3184"/>
                  <a:gd name="T7" fmla="*/ 3166 h 3385"/>
                  <a:gd name="T8" fmla="*/ 2729 w 3184"/>
                  <a:gd name="T9" fmla="*/ 3166 h 3385"/>
                  <a:gd name="T10" fmla="*/ 2945 w 3184"/>
                  <a:gd name="T11" fmla="*/ 2975 h 3385"/>
                  <a:gd name="T12" fmla="*/ 2981 w 3184"/>
                  <a:gd name="T13" fmla="*/ 2677 h 3385"/>
                  <a:gd name="T14" fmla="*/ 2816 w 3184"/>
                  <a:gd name="T15" fmla="*/ 2439 h 3385"/>
                  <a:gd name="T16" fmla="*/ 604 w 3184"/>
                  <a:gd name="T17" fmla="*/ 1277 h 3385"/>
                  <a:gd name="T18" fmla="*/ 329 w 3184"/>
                  <a:gd name="T19" fmla="*/ 1382 h 3385"/>
                  <a:gd name="T20" fmla="*/ 193 w 3184"/>
                  <a:gd name="T21" fmla="*/ 1640 h 3385"/>
                  <a:gd name="T22" fmla="*/ 264 w 3184"/>
                  <a:gd name="T23" fmla="*/ 1929 h 3385"/>
                  <a:gd name="T24" fmla="*/ 503 w 3184"/>
                  <a:gd name="T25" fmla="*/ 2095 h 3385"/>
                  <a:gd name="T26" fmla="*/ 799 w 3184"/>
                  <a:gd name="T27" fmla="*/ 2059 h 3385"/>
                  <a:gd name="T28" fmla="*/ 991 w 3184"/>
                  <a:gd name="T29" fmla="*/ 1842 h 3385"/>
                  <a:gd name="T30" fmla="*/ 991 w 3184"/>
                  <a:gd name="T31" fmla="*/ 1543 h 3385"/>
                  <a:gd name="T32" fmla="*/ 799 w 3184"/>
                  <a:gd name="T33" fmla="*/ 1325 h 3385"/>
                  <a:gd name="T34" fmla="*/ 2528 w 3184"/>
                  <a:gd name="T35" fmla="*/ 194 h 3385"/>
                  <a:gd name="T36" fmla="*/ 2270 w 3184"/>
                  <a:gd name="T37" fmla="*/ 331 h 3385"/>
                  <a:gd name="T38" fmla="*/ 2165 w 3184"/>
                  <a:gd name="T39" fmla="*/ 606 h 3385"/>
                  <a:gd name="T40" fmla="*/ 2270 w 3184"/>
                  <a:gd name="T41" fmla="*/ 882 h 3385"/>
                  <a:gd name="T42" fmla="*/ 2528 w 3184"/>
                  <a:gd name="T43" fmla="*/ 1018 h 3385"/>
                  <a:gd name="T44" fmla="*/ 2816 w 3184"/>
                  <a:gd name="T45" fmla="*/ 947 h 3385"/>
                  <a:gd name="T46" fmla="*/ 2981 w 3184"/>
                  <a:gd name="T47" fmla="*/ 708 h 3385"/>
                  <a:gd name="T48" fmla="*/ 2945 w 3184"/>
                  <a:gd name="T49" fmla="*/ 411 h 3385"/>
                  <a:gd name="T50" fmla="*/ 2729 w 3184"/>
                  <a:gd name="T51" fmla="*/ 219 h 3385"/>
                  <a:gd name="T52" fmla="*/ 2701 w 3184"/>
                  <a:gd name="T53" fmla="*/ 13 h 3385"/>
                  <a:gd name="T54" fmla="*/ 3006 w 3184"/>
                  <a:gd name="T55" fmla="*/ 177 h 3385"/>
                  <a:gd name="T56" fmla="*/ 3170 w 3184"/>
                  <a:gd name="T57" fmla="*/ 483 h 3385"/>
                  <a:gd name="T58" fmla="*/ 3134 w 3184"/>
                  <a:gd name="T59" fmla="*/ 841 h 3385"/>
                  <a:gd name="T60" fmla="*/ 2915 w 3184"/>
                  <a:gd name="T61" fmla="*/ 1107 h 3385"/>
                  <a:gd name="T62" fmla="*/ 2578 w 3184"/>
                  <a:gd name="T63" fmla="*/ 1211 h 3385"/>
                  <a:gd name="T64" fmla="*/ 2260 w 3184"/>
                  <a:gd name="T65" fmla="*/ 1119 h 3385"/>
                  <a:gd name="T66" fmla="*/ 1187 w 3184"/>
                  <a:gd name="T67" fmla="*/ 1539 h 3385"/>
                  <a:gd name="T68" fmla="*/ 1187 w 3184"/>
                  <a:gd name="T69" fmla="*/ 1843 h 3385"/>
                  <a:gd name="T70" fmla="*/ 2262 w 3184"/>
                  <a:gd name="T71" fmla="*/ 2266 h 3385"/>
                  <a:gd name="T72" fmla="*/ 2579 w 3184"/>
                  <a:gd name="T73" fmla="*/ 2175 h 3385"/>
                  <a:gd name="T74" fmla="*/ 2918 w 3184"/>
                  <a:gd name="T75" fmla="*/ 2278 h 3385"/>
                  <a:gd name="T76" fmla="*/ 3137 w 3184"/>
                  <a:gd name="T77" fmla="*/ 2545 h 3385"/>
                  <a:gd name="T78" fmla="*/ 3171 w 3184"/>
                  <a:gd name="T79" fmla="*/ 2902 h 3385"/>
                  <a:gd name="T80" fmla="*/ 3007 w 3184"/>
                  <a:gd name="T81" fmla="*/ 3208 h 3385"/>
                  <a:gd name="T82" fmla="*/ 2702 w 3184"/>
                  <a:gd name="T83" fmla="*/ 3373 h 3385"/>
                  <a:gd name="T84" fmla="*/ 2345 w 3184"/>
                  <a:gd name="T85" fmla="*/ 3337 h 3385"/>
                  <a:gd name="T86" fmla="*/ 2080 w 3184"/>
                  <a:gd name="T87" fmla="*/ 3118 h 3385"/>
                  <a:gd name="T88" fmla="*/ 1976 w 3184"/>
                  <a:gd name="T89" fmla="*/ 2780 h 3385"/>
                  <a:gd name="T90" fmla="*/ 1050 w 3184"/>
                  <a:gd name="T91" fmla="*/ 2101 h 3385"/>
                  <a:gd name="T92" fmla="*/ 773 w 3184"/>
                  <a:gd name="T93" fmla="*/ 2273 h 3385"/>
                  <a:gd name="T94" fmla="*/ 426 w 3184"/>
                  <a:gd name="T95" fmla="*/ 2270 h 3385"/>
                  <a:gd name="T96" fmla="*/ 139 w 3184"/>
                  <a:gd name="T97" fmla="*/ 2077 h 3385"/>
                  <a:gd name="T98" fmla="*/ 3 w 3184"/>
                  <a:gd name="T99" fmla="*/ 1754 h 3385"/>
                  <a:gd name="T100" fmla="*/ 73 w 3184"/>
                  <a:gd name="T101" fmla="*/ 1403 h 3385"/>
                  <a:gd name="T102" fmla="*/ 317 w 3184"/>
                  <a:gd name="T103" fmla="*/ 1160 h 3385"/>
                  <a:gd name="T104" fmla="*/ 662 w 3184"/>
                  <a:gd name="T105" fmla="*/ 1089 h 3385"/>
                  <a:gd name="T106" fmla="*/ 967 w 3184"/>
                  <a:gd name="T107" fmla="*/ 1210 h 3385"/>
                  <a:gd name="T108" fmla="*/ 1984 w 3184"/>
                  <a:gd name="T109" fmla="*/ 709 h 3385"/>
                  <a:gd name="T110" fmla="*/ 2022 w 3184"/>
                  <a:gd name="T111" fmla="*/ 370 h 3385"/>
                  <a:gd name="T112" fmla="*/ 2241 w 3184"/>
                  <a:gd name="T113" fmla="*/ 104 h 3385"/>
                  <a:gd name="T114" fmla="*/ 2578 w 3184"/>
                  <a:gd name="T115" fmla="*/ 0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4" h="3385">
                    <a:moveTo>
                      <a:pt x="2579" y="2364"/>
                    </a:moveTo>
                    <a:lnTo>
                      <a:pt x="2528" y="2367"/>
                    </a:lnTo>
                    <a:lnTo>
                      <a:pt x="2478" y="2377"/>
                    </a:lnTo>
                    <a:lnTo>
                      <a:pt x="2429" y="2392"/>
                    </a:lnTo>
                    <a:lnTo>
                      <a:pt x="2385" y="2413"/>
                    </a:lnTo>
                    <a:lnTo>
                      <a:pt x="2343" y="2439"/>
                    </a:lnTo>
                    <a:lnTo>
                      <a:pt x="2304" y="2469"/>
                    </a:lnTo>
                    <a:lnTo>
                      <a:pt x="2270" y="2504"/>
                    </a:lnTo>
                    <a:lnTo>
                      <a:pt x="2239" y="2542"/>
                    </a:lnTo>
                    <a:lnTo>
                      <a:pt x="2213" y="2584"/>
                    </a:lnTo>
                    <a:lnTo>
                      <a:pt x="2193" y="2630"/>
                    </a:lnTo>
                    <a:lnTo>
                      <a:pt x="2177" y="2677"/>
                    </a:lnTo>
                    <a:lnTo>
                      <a:pt x="2168" y="2727"/>
                    </a:lnTo>
                    <a:lnTo>
                      <a:pt x="2165" y="2779"/>
                    </a:lnTo>
                    <a:lnTo>
                      <a:pt x="2168" y="2831"/>
                    </a:lnTo>
                    <a:lnTo>
                      <a:pt x="2177" y="2882"/>
                    </a:lnTo>
                    <a:lnTo>
                      <a:pt x="2193" y="2929"/>
                    </a:lnTo>
                    <a:lnTo>
                      <a:pt x="2213" y="2975"/>
                    </a:lnTo>
                    <a:lnTo>
                      <a:pt x="2239" y="3017"/>
                    </a:lnTo>
                    <a:lnTo>
                      <a:pt x="2270" y="3055"/>
                    </a:lnTo>
                    <a:lnTo>
                      <a:pt x="2304" y="3090"/>
                    </a:lnTo>
                    <a:lnTo>
                      <a:pt x="2343" y="3120"/>
                    </a:lnTo>
                    <a:lnTo>
                      <a:pt x="2385" y="3146"/>
                    </a:lnTo>
                    <a:lnTo>
                      <a:pt x="2429" y="3166"/>
                    </a:lnTo>
                    <a:lnTo>
                      <a:pt x="2478" y="3182"/>
                    </a:lnTo>
                    <a:lnTo>
                      <a:pt x="2528" y="3191"/>
                    </a:lnTo>
                    <a:lnTo>
                      <a:pt x="2579" y="3195"/>
                    </a:lnTo>
                    <a:lnTo>
                      <a:pt x="2632" y="3191"/>
                    </a:lnTo>
                    <a:lnTo>
                      <a:pt x="2681" y="3182"/>
                    </a:lnTo>
                    <a:lnTo>
                      <a:pt x="2729" y="3166"/>
                    </a:lnTo>
                    <a:lnTo>
                      <a:pt x="2774" y="3146"/>
                    </a:lnTo>
                    <a:lnTo>
                      <a:pt x="2816" y="3120"/>
                    </a:lnTo>
                    <a:lnTo>
                      <a:pt x="2855" y="3090"/>
                    </a:lnTo>
                    <a:lnTo>
                      <a:pt x="2889" y="3055"/>
                    </a:lnTo>
                    <a:lnTo>
                      <a:pt x="2920" y="3017"/>
                    </a:lnTo>
                    <a:lnTo>
                      <a:pt x="2945" y="2975"/>
                    </a:lnTo>
                    <a:lnTo>
                      <a:pt x="2966" y="2929"/>
                    </a:lnTo>
                    <a:lnTo>
                      <a:pt x="2981" y="2882"/>
                    </a:lnTo>
                    <a:lnTo>
                      <a:pt x="2991" y="2831"/>
                    </a:lnTo>
                    <a:lnTo>
                      <a:pt x="2994" y="2779"/>
                    </a:lnTo>
                    <a:lnTo>
                      <a:pt x="2991" y="2727"/>
                    </a:lnTo>
                    <a:lnTo>
                      <a:pt x="2981" y="2677"/>
                    </a:lnTo>
                    <a:lnTo>
                      <a:pt x="2966" y="2630"/>
                    </a:lnTo>
                    <a:lnTo>
                      <a:pt x="2945" y="2584"/>
                    </a:lnTo>
                    <a:lnTo>
                      <a:pt x="2920" y="2542"/>
                    </a:lnTo>
                    <a:lnTo>
                      <a:pt x="2889" y="2504"/>
                    </a:lnTo>
                    <a:lnTo>
                      <a:pt x="2855" y="2469"/>
                    </a:lnTo>
                    <a:lnTo>
                      <a:pt x="2816" y="2439"/>
                    </a:lnTo>
                    <a:lnTo>
                      <a:pt x="2774" y="2413"/>
                    </a:lnTo>
                    <a:lnTo>
                      <a:pt x="2729" y="2392"/>
                    </a:lnTo>
                    <a:lnTo>
                      <a:pt x="2681" y="2377"/>
                    </a:lnTo>
                    <a:lnTo>
                      <a:pt x="2632" y="2367"/>
                    </a:lnTo>
                    <a:lnTo>
                      <a:pt x="2579" y="2364"/>
                    </a:lnTo>
                    <a:close/>
                    <a:moveTo>
                      <a:pt x="604" y="1277"/>
                    </a:moveTo>
                    <a:lnTo>
                      <a:pt x="553" y="1280"/>
                    </a:lnTo>
                    <a:lnTo>
                      <a:pt x="503" y="1289"/>
                    </a:lnTo>
                    <a:lnTo>
                      <a:pt x="454" y="1305"/>
                    </a:lnTo>
                    <a:lnTo>
                      <a:pt x="410" y="1325"/>
                    </a:lnTo>
                    <a:lnTo>
                      <a:pt x="368" y="1351"/>
                    </a:lnTo>
                    <a:lnTo>
                      <a:pt x="329" y="1382"/>
                    </a:lnTo>
                    <a:lnTo>
                      <a:pt x="295" y="1416"/>
                    </a:lnTo>
                    <a:lnTo>
                      <a:pt x="264" y="1455"/>
                    </a:lnTo>
                    <a:lnTo>
                      <a:pt x="238" y="1497"/>
                    </a:lnTo>
                    <a:lnTo>
                      <a:pt x="218" y="1543"/>
                    </a:lnTo>
                    <a:lnTo>
                      <a:pt x="202" y="1590"/>
                    </a:lnTo>
                    <a:lnTo>
                      <a:pt x="193" y="1640"/>
                    </a:lnTo>
                    <a:lnTo>
                      <a:pt x="190" y="1692"/>
                    </a:lnTo>
                    <a:lnTo>
                      <a:pt x="193" y="1744"/>
                    </a:lnTo>
                    <a:lnTo>
                      <a:pt x="202" y="1794"/>
                    </a:lnTo>
                    <a:lnTo>
                      <a:pt x="218" y="1842"/>
                    </a:lnTo>
                    <a:lnTo>
                      <a:pt x="238" y="1888"/>
                    </a:lnTo>
                    <a:lnTo>
                      <a:pt x="264" y="1929"/>
                    </a:lnTo>
                    <a:lnTo>
                      <a:pt x="295" y="1968"/>
                    </a:lnTo>
                    <a:lnTo>
                      <a:pt x="329" y="2002"/>
                    </a:lnTo>
                    <a:lnTo>
                      <a:pt x="368" y="2033"/>
                    </a:lnTo>
                    <a:lnTo>
                      <a:pt x="410" y="2059"/>
                    </a:lnTo>
                    <a:lnTo>
                      <a:pt x="454" y="2079"/>
                    </a:lnTo>
                    <a:lnTo>
                      <a:pt x="503" y="2095"/>
                    </a:lnTo>
                    <a:lnTo>
                      <a:pt x="553" y="2104"/>
                    </a:lnTo>
                    <a:lnTo>
                      <a:pt x="604" y="2107"/>
                    </a:lnTo>
                    <a:lnTo>
                      <a:pt x="656" y="2104"/>
                    </a:lnTo>
                    <a:lnTo>
                      <a:pt x="706" y="2095"/>
                    </a:lnTo>
                    <a:lnTo>
                      <a:pt x="754" y="2079"/>
                    </a:lnTo>
                    <a:lnTo>
                      <a:pt x="799" y="2059"/>
                    </a:lnTo>
                    <a:lnTo>
                      <a:pt x="841" y="2033"/>
                    </a:lnTo>
                    <a:lnTo>
                      <a:pt x="879" y="2002"/>
                    </a:lnTo>
                    <a:lnTo>
                      <a:pt x="914" y="1968"/>
                    </a:lnTo>
                    <a:lnTo>
                      <a:pt x="945" y="1929"/>
                    </a:lnTo>
                    <a:lnTo>
                      <a:pt x="970" y="1888"/>
                    </a:lnTo>
                    <a:lnTo>
                      <a:pt x="991" y="1842"/>
                    </a:lnTo>
                    <a:lnTo>
                      <a:pt x="1006" y="1794"/>
                    </a:lnTo>
                    <a:lnTo>
                      <a:pt x="1016" y="1744"/>
                    </a:lnTo>
                    <a:lnTo>
                      <a:pt x="1019" y="1692"/>
                    </a:lnTo>
                    <a:lnTo>
                      <a:pt x="1016" y="1640"/>
                    </a:lnTo>
                    <a:lnTo>
                      <a:pt x="1006" y="1590"/>
                    </a:lnTo>
                    <a:lnTo>
                      <a:pt x="991" y="1543"/>
                    </a:lnTo>
                    <a:lnTo>
                      <a:pt x="970" y="1497"/>
                    </a:lnTo>
                    <a:lnTo>
                      <a:pt x="945" y="1455"/>
                    </a:lnTo>
                    <a:lnTo>
                      <a:pt x="914" y="1416"/>
                    </a:lnTo>
                    <a:lnTo>
                      <a:pt x="880" y="1382"/>
                    </a:lnTo>
                    <a:lnTo>
                      <a:pt x="841" y="1351"/>
                    </a:lnTo>
                    <a:lnTo>
                      <a:pt x="799" y="1325"/>
                    </a:lnTo>
                    <a:lnTo>
                      <a:pt x="755" y="1305"/>
                    </a:lnTo>
                    <a:lnTo>
                      <a:pt x="706" y="1289"/>
                    </a:lnTo>
                    <a:lnTo>
                      <a:pt x="657" y="1280"/>
                    </a:lnTo>
                    <a:lnTo>
                      <a:pt x="604" y="1277"/>
                    </a:lnTo>
                    <a:close/>
                    <a:moveTo>
                      <a:pt x="2579" y="191"/>
                    </a:moveTo>
                    <a:lnTo>
                      <a:pt x="2528" y="194"/>
                    </a:lnTo>
                    <a:lnTo>
                      <a:pt x="2478" y="203"/>
                    </a:lnTo>
                    <a:lnTo>
                      <a:pt x="2430" y="219"/>
                    </a:lnTo>
                    <a:lnTo>
                      <a:pt x="2385" y="239"/>
                    </a:lnTo>
                    <a:lnTo>
                      <a:pt x="2343" y="265"/>
                    </a:lnTo>
                    <a:lnTo>
                      <a:pt x="2305" y="296"/>
                    </a:lnTo>
                    <a:lnTo>
                      <a:pt x="2270" y="331"/>
                    </a:lnTo>
                    <a:lnTo>
                      <a:pt x="2239" y="369"/>
                    </a:lnTo>
                    <a:lnTo>
                      <a:pt x="2213" y="411"/>
                    </a:lnTo>
                    <a:lnTo>
                      <a:pt x="2193" y="457"/>
                    </a:lnTo>
                    <a:lnTo>
                      <a:pt x="2177" y="504"/>
                    </a:lnTo>
                    <a:lnTo>
                      <a:pt x="2168" y="554"/>
                    </a:lnTo>
                    <a:lnTo>
                      <a:pt x="2165" y="606"/>
                    </a:lnTo>
                    <a:lnTo>
                      <a:pt x="2168" y="659"/>
                    </a:lnTo>
                    <a:lnTo>
                      <a:pt x="2177" y="708"/>
                    </a:lnTo>
                    <a:lnTo>
                      <a:pt x="2193" y="756"/>
                    </a:lnTo>
                    <a:lnTo>
                      <a:pt x="2213" y="802"/>
                    </a:lnTo>
                    <a:lnTo>
                      <a:pt x="2239" y="843"/>
                    </a:lnTo>
                    <a:lnTo>
                      <a:pt x="2270" y="882"/>
                    </a:lnTo>
                    <a:lnTo>
                      <a:pt x="2304" y="916"/>
                    </a:lnTo>
                    <a:lnTo>
                      <a:pt x="2343" y="947"/>
                    </a:lnTo>
                    <a:lnTo>
                      <a:pt x="2385" y="973"/>
                    </a:lnTo>
                    <a:lnTo>
                      <a:pt x="2429" y="993"/>
                    </a:lnTo>
                    <a:lnTo>
                      <a:pt x="2478" y="1009"/>
                    </a:lnTo>
                    <a:lnTo>
                      <a:pt x="2528" y="1018"/>
                    </a:lnTo>
                    <a:lnTo>
                      <a:pt x="2579" y="1021"/>
                    </a:lnTo>
                    <a:lnTo>
                      <a:pt x="2632" y="1018"/>
                    </a:lnTo>
                    <a:lnTo>
                      <a:pt x="2681" y="1009"/>
                    </a:lnTo>
                    <a:lnTo>
                      <a:pt x="2729" y="993"/>
                    </a:lnTo>
                    <a:lnTo>
                      <a:pt x="2774" y="973"/>
                    </a:lnTo>
                    <a:lnTo>
                      <a:pt x="2816" y="947"/>
                    </a:lnTo>
                    <a:lnTo>
                      <a:pt x="2855" y="916"/>
                    </a:lnTo>
                    <a:lnTo>
                      <a:pt x="2889" y="882"/>
                    </a:lnTo>
                    <a:lnTo>
                      <a:pt x="2920" y="843"/>
                    </a:lnTo>
                    <a:lnTo>
                      <a:pt x="2945" y="802"/>
                    </a:lnTo>
                    <a:lnTo>
                      <a:pt x="2966" y="756"/>
                    </a:lnTo>
                    <a:lnTo>
                      <a:pt x="2981" y="708"/>
                    </a:lnTo>
                    <a:lnTo>
                      <a:pt x="2991" y="659"/>
                    </a:lnTo>
                    <a:lnTo>
                      <a:pt x="2994" y="606"/>
                    </a:lnTo>
                    <a:lnTo>
                      <a:pt x="2991" y="554"/>
                    </a:lnTo>
                    <a:lnTo>
                      <a:pt x="2981" y="504"/>
                    </a:lnTo>
                    <a:lnTo>
                      <a:pt x="2966" y="457"/>
                    </a:lnTo>
                    <a:lnTo>
                      <a:pt x="2945" y="411"/>
                    </a:lnTo>
                    <a:lnTo>
                      <a:pt x="2920" y="369"/>
                    </a:lnTo>
                    <a:lnTo>
                      <a:pt x="2889" y="331"/>
                    </a:lnTo>
                    <a:lnTo>
                      <a:pt x="2855" y="296"/>
                    </a:lnTo>
                    <a:lnTo>
                      <a:pt x="2816" y="265"/>
                    </a:lnTo>
                    <a:lnTo>
                      <a:pt x="2774" y="239"/>
                    </a:lnTo>
                    <a:lnTo>
                      <a:pt x="2729" y="219"/>
                    </a:lnTo>
                    <a:lnTo>
                      <a:pt x="2681" y="203"/>
                    </a:lnTo>
                    <a:lnTo>
                      <a:pt x="2632" y="194"/>
                    </a:lnTo>
                    <a:lnTo>
                      <a:pt x="2579" y="191"/>
                    </a:lnTo>
                    <a:close/>
                    <a:moveTo>
                      <a:pt x="2578" y="0"/>
                    </a:moveTo>
                    <a:lnTo>
                      <a:pt x="2640" y="3"/>
                    </a:lnTo>
                    <a:lnTo>
                      <a:pt x="2701" y="13"/>
                    </a:lnTo>
                    <a:lnTo>
                      <a:pt x="2758" y="28"/>
                    </a:lnTo>
                    <a:lnTo>
                      <a:pt x="2814" y="48"/>
                    </a:lnTo>
                    <a:lnTo>
                      <a:pt x="2866" y="73"/>
                    </a:lnTo>
                    <a:lnTo>
                      <a:pt x="2917" y="104"/>
                    </a:lnTo>
                    <a:lnTo>
                      <a:pt x="2963" y="138"/>
                    </a:lnTo>
                    <a:lnTo>
                      <a:pt x="3006" y="177"/>
                    </a:lnTo>
                    <a:lnTo>
                      <a:pt x="3045" y="221"/>
                    </a:lnTo>
                    <a:lnTo>
                      <a:pt x="3079" y="267"/>
                    </a:lnTo>
                    <a:lnTo>
                      <a:pt x="3110" y="318"/>
                    </a:lnTo>
                    <a:lnTo>
                      <a:pt x="3135" y="370"/>
                    </a:lnTo>
                    <a:lnTo>
                      <a:pt x="3155" y="426"/>
                    </a:lnTo>
                    <a:lnTo>
                      <a:pt x="3170" y="483"/>
                    </a:lnTo>
                    <a:lnTo>
                      <a:pt x="3180" y="543"/>
                    </a:lnTo>
                    <a:lnTo>
                      <a:pt x="3183" y="605"/>
                    </a:lnTo>
                    <a:lnTo>
                      <a:pt x="3180" y="667"/>
                    </a:lnTo>
                    <a:lnTo>
                      <a:pt x="3170" y="728"/>
                    </a:lnTo>
                    <a:lnTo>
                      <a:pt x="3155" y="785"/>
                    </a:lnTo>
                    <a:lnTo>
                      <a:pt x="3134" y="841"/>
                    </a:lnTo>
                    <a:lnTo>
                      <a:pt x="3110" y="893"/>
                    </a:lnTo>
                    <a:lnTo>
                      <a:pt x="3079" y="944"/>
                    </a:lnTo>
                    <a:lnTo>
                      <a:pt x="3044" y="990"/>
                    </a:lnTo>
                    <a:lnTo>
                      <a:pt x="3005" y="1034"/>
                    </a:lnTo>
                    <a:lnTo>
                      <a:pt x="2963" y="1073"/>
                    </a:lnTo>
                    <a:lnTo>
                      <a:pt x="2915" y="1107"/>
                    </a:lnTo>
                    <a:lnTo>
                      <a:pt x="2866" y="1138"/>
                    </a:lnTo>
                    <a:lnTo>
                      <a:pt x="2814" y="1163"/>
                    </a:lnTo>
                    <a:lnTo>
                      <a:pt x="2758" y="1183"/>
                    </a:lnTo>
                    <a:lnTo>
                      <a:pt x="2700" y="1198"/>
                    </a:lnTo>
                    <a:lnTo>
                      <a:pt x="2640" y="1208"/>
                    </a:lnTo>
                    <a:lnTo>
                      <a:pt x="2578" y="1211"/>
                    </a:lnTo>
                    <a:lnTo>
                      <a:pt x="2521" y="1208"/>
                    </a:lnTo>
                    <a:lnTo>
                      <a:pt x="2464" y="1199"/>
                    </a:lnTo>
                    <a:lnTo>
                      <a:pt x="2410" y="1186"/>
                    </a:lnTo>
                    <a:lnTo>
                      <a:pt x="2357" y="1169"/>
                    </a:lnTo>
                    <a:lnTo>
                      <a:pt x="2307" y="1146"/>
                    </a:lnTo>
                    <a:lnTo>
                      <a:pt x="2260" y="1119"/>
                    </a:lnTo>
                    <a:lnTo>
                      <a:pt x="2215" y="1088"/>
                    </a:lnTo>
                    <a:lnTo>
                      <a:pt x="2173" y="1053"/>
                    </a:lnTo>
                    <a:lnTo>
                      <a:pt x="2134" y="1015"/>
                    </a:lnTo>
                    <a:lnTo>
                      <a:pt x="2099" y="973"/>
                    </a:lnTo>
                    <a:lnTo>
                      <a:pt x="1173" y="1492"/>
                    </a:lnTo>
                    <a:lnTo>
                      <a:pt x="1187" y="1539"/>
                    </a:lnTo>
                    <a:lnTo>
                      <a:pt x="1199" y="1589"/>
                    </a:lnTo>
                    <a:lnTo>
                      <a:pt x="1205" y="1640"/>
                    </a:lnTo>
                    <a:lnTo>
                      <a:pt x="1207" y="1692"/>
                    </a:lnTo>
                    <a:lnTo>
                      <a:pt x="1205" y="1743"/>
                    </a:lnTo>
                    <a:lnTo>
                      <a:pt x="1199" y="1795"/>
                    </a:lnTo>
                    <a:lnTo>
                      <a:pt x="1187" y="1843"/>
                    </a:lnTo>
                    <a:lnTo>
                      <a:pt x="1173" y="1892"/>
                    </a:lnTo>
                    <a:lnTo>
                      <a:pt x="2101" y="2411"/>
                    </a:lnTo>
                    <a:lnTo>
                      <a:pt x="2136" y="2370"/>
                    </a:lnTo>
                    <a:lnTo>
                      <a:pt x="2174" y="2332"/>
                    </a:lnTo>
                    <a:lnTo>
                      <a:pt x="2216" y="2297"/>
                    </a:lnTo>
                    <a:lnTo>
                      <a:pt x="2262" y="2266"/>
                    </a:lnTo>
                    <a:lnTo>
                      <a:pt x="2309" y="2239"/>
                    </a:lnTo>
                    <a:lnTo>
                      <a:pt x="2359" y="2216"/>
                    </a:lnTo>
                    <a:lnTo>
                      <a:pt x="2412" y="2199"/>
                    </a:lnTo>
                    <a:lnTo>
                      <a:pt x="2465" y="2185"/>
                    </a:lnTo>
                    <a:lnTo>
                      <a:pt x="2522" y="2177"/>
                    </a:lnTo>
                    <a:lnTo>
                      <a:pt x="2579" y="2175"/>
                    </a:lnTo>
                    <a:lnTo>
                      <a:pt x="2641" y="2178"/>
                    </a:lnTo>
                    <a:lnTo>
                      <a:pt x="2701" y="2188"/>
                    </a:lnTo>
                    <a:lnTo>
                      <a:pt x="2759" y="2202"/>
                    </a:lnTo>
                    <a:lnTo>
                      <a:pt x="2815" y="2223"/>
                    </a:lnTo>
                    <a:lnTo>
                      <a:pt x="2867" y="2248"/>
                    </a:lnTo>
                    <a:lnTo>
                      <a:pt x="2918" y="2278"/>
                    </a:lnTo>
                    <a:lnTo>
                      <a:pt x="2964" y="2313"/>
                    </a:lnTo>
                    <a:lnTo>
                      <a:pt x="3007" y="2352"/>
                    </a:lnTo>
                    <a:lnTo>
                      <a:pt x="3046" y="2396"/>
                    </a:lnTo>
                    <a:lnTo>
                      <a:pt x="3080" y="2442"/>
                    </a:lnTo>
                    <a:lnTo>
                      <a:pt x="3111" y="2491"/>
                    </a:lnTo>
                    <a:lnTo>
                      <a:pt x="3137" y="2545"/>
                    </a:lnTo>
                    <a:lnTo>
                      <a:pt x="3157" y="2601"/>
                    </a:lnTo>
                    <a:lnTo>
                      <a:pt x="3171" y="2658"/>
                    </a:lnTo>
                    <a:lnTo>
                      <a:pt x="3181" y="2718"/>
                    </a:lnTo>
                    <a:lnTo>
                      <a:pt x="3184" y="2780"/>
                    </a:lnTo>
                    <a:lnTo>
                      <a:pt x="3181" y="2842"/>
                    </a:lnTo>
                    <a:lnTo>
                      <a:pt x="3171" y="2902"/>
                    </a:lnTo>
                    <a:lnTo>
                      <a:pt x="3157" y="2960"/>
                    </a:lnTo>
                    <a:lnTo>
                      <a:pt x="3137" y="3016"/>
                    </a:lnTo>
                    <a:lnTo>
                      <a:pt x="3111" y="3068"/>
                    </a:lnTo>
                    <a:lnTo>
                      <a:pt x="3081" y="3118"/>
                    </a:lnTo>
                    <a:lnTo>
                      <a:pt x="3046" y="3165"/>
                    </a:lnTo>
                    <a:lnTo>
                      <a:pt x="3007" y="3208"/>
                    </a:lnTo>
                    <a:lnTo>
                      <a:pt x="2964" y="3247"/>
                    </a:lnTo>
                    <a:lnTo>
                      <a:pt x="2918" y="3282"/>
                    </a:lnTo>
                    <a:lnTo>
                      <a:pt x="2868" y="3313"/>
                    </a:lnTo>
                    <a:lnTo>
                      <a:pt x="2815" y="3337"/>
                    </a:lnTo>
                    <a:lnTo>
                      <a:pt x="2759" y="3358"/>
                    </a:lnTo>
                    <a:lnTo>
                      <a:pt x="2702" y="3373"/>
                    </a:lnTo>
                    <a:lnTo>
                      <a:pt x="2642" y="3382"/>
                    </a:lnTo>
                    <a:lnTo>
                      <a:pt x="2580" y="3385"/>
                    </a:lnTo>
                    <a:lnTo>
                      <a:pt x="2519" y="3382"/>
                    </a:lnTo>
                    <a:lnTo>
                      <a:pt x="2458" y="3373"/>
                    </a:lnTo>
                    <a:lnTo>
                      <a:pt x="2400" y="3358"/>
                    </a:lnTo>
                    <a:lnTo>
                      <a:pt x="2345" y="3337"/>
                    </a:lnTo>
                    <a:lnTo>
                      <a:pt x="2292" y="3312"/>
                    </a:lnTo>
                    <a:lnTo>
                      <a:pt x="2243" y="3282"/>
                    </a:lnTo>
                    <a:lnTo>
                      <a:pt x="2196" y="3247"/>
                    </a:lnTo>
                    <a:lnTo>
                      <a:pt x="2154" y="3208"/>
                    </a:lnTo>
                    <a:lnTo>
                      <a:pt x="2115" y="3164"/>
                    </a:lnTo>
                    <a:lnTo>
                      <a:pt x="2080" y="3118"/>
                    </a:lnTo>
                    <a:lnTo>
                      <a:pt x="2049" y="3068"/>
                    </a:lnTo>
                    <a:lnTo>
                      <a:pt x="2024" y="3015"/>
                    </a:lnTo>
                    <a:lnTo>
                      <a:pt x="2004" y="2959"/>
                    </a:lnTo>
                    <a:lnTo>
                      <a:pt x="1988" y="2902"/>
                    </a:lnTo>
                    <a:lnTo>
                      <a:pt x="1979" y="2842"/>
                    </a:lnTo>
                    <a:lnTo>
                      <a:pt x="1976" y="2780"/>
                    </a:lnTo>
                    <a:lnTo>
                      <a:pt x="1979" y="2727"/>
                    </a:lnTo>
                    <a:lnTo>
                      <a:pt x="1985" y="2677"/>
                    </a:lnTo>
                    <a:lnTo>
                      <a:pt x="1996" y="2626"/>
                    </a:lnTo>
                    <a:lnTo>
                      <a:pt x="2012" y="2578"/>
                    </a:lnTo>
                    <a:lnTo>
                      <a:pt x="1085" y="2059"/>
                    </a:lnTo>
                    <a:lnTo>
                      <a:pt x="1050" y="2101"/>
                    </a:lnTo>
                    <a:lnTo>
                      <a:pt x="1011" y="2139"/>
                    </a:lnTo>
                    <a:lnTo>
                      <a:pt x="968" y="2174"/>
                    </a:lnTo>
                    <a:lnTo>
                      <a:pt x="924" y="2205"/>
                    </a:lnTo>
                    <a:lnTo>
                      <a:pt x="876" y="2233"/>
                    </a:lnTo>
                    <a:lnTo>
                      <a:pt x="825" y="2256"/>
                    </a:lnTo>
                    <a:lnTo>
                      <a:pt x="773" y="2273"/>
                    </a:lnTo>
                    <a:lnTo>
                      <a:pt x="719" y="2286"/>
                    </a:lnTo>
                    <a:lnTo>
                      <a:pt x="662" y="2295"/>
                    </a:lnTo>
                    <a:lnTo>
                      <a:pt x="604" y="2297"/>
                    </a:lnTo>
                    <a:lnTo>
                      <a:pt x="543" y="2294"/>
                    </a:lnTo>
                    <a:lnTo>
                      <a:pt x="483" y="2285"/>
                    </a:lnTo>
                    <a:lnTo>
                      <a:pt x="426" y="2270"/>
                    </a:lnTo>
                    <a:lnTo>
                      <a:pt x="370" y="2249"/>
                    </a:lnTo>
                    <a:lnTo>
                      <a:pt x="317" y="2225"/>
                    </a:lnTo>
                    <a:lnTo>
                      <a:pt x="267" y="2194"/>
                    </a:lnTo>
                    <a:lnTo>
                      <a:pt x="220" y="2159"/>
                    </a:lnTo>
                    <a:lnTo>
                      <a:pt x="178" y="2120"/>
                    </a:lnTo>
                    <a:lnTo>
                      <a:pt x="139" y="2077"/>
                    </a:lnTo>
                    <a:lnTo>
                      <a:pt x="104" y="2030"/>
                    </a:lnTo>
                    <a:lnTo>
                      <a:pt x="73" y="1980"/>
                    </a:lnTo>
                    <a:lnTo>
                      <a:pt x="47" y="1928"/>
                    </a:lnTo>
                    <a:lnTo>
                      <a:pt x="28" y="1872"/>
                    </a:lnTo>
                    <a:lnTo>
                      <a:pt x="12" y="1814"/>
                    </a:lnTo>
                    <a:lnTo>
                      <a:pt x="3" y="1754"/>
                    </a:lnTo>
                    <a:lnTo>
                      <a:pt x="0" y="1692"/>
                    </a:lnTo>
                    <a:lnTo>
                      <a:pt x="3" y="1630"/>
                    </a:lnTo>
                    <a:lnTo>
                      <a:pt x="12" y="1570"/>
                    </a:lnTo>
                    <a:lnTo>
                      <a:pt x="28" y="1513"/>
                    </a:lnTo>
                    <a:lnTo>
                      <a:pt x="47" y="1457"/>
                    </a:lnTo>
                    <a:lnTo>
                      <a:pt x="73" y="1403"/>
                    </a:lnTo>
                    <a:lnTo>
                      <a:pt x="104" y="1354"/>
                    </a:lnTo>
                    <a:lnTo>
                      <a:pt x="139" y="1308"/>
                    </a:lnTo>
                    <a:lnTo>
                      <a:pt x="177" y="1264"/>
                    </a:lnTo>
                    <a:lnTo>
                      <a:pt x="220" y="1225"/>
                    </a:lnTo>
                    <a:lnTo>
                      <a:pt x="266" y="1190"/>
                    </a:lnTo>
                    <a:lnTo>
                      <a:pt x="317" y="1160"/>
                    </a:lnTo>
                    <a:lnTo>
                      <a:pt x="369" y="1135"/>
                    </a:lnTo>
                    <a:lnTo>
                      <a:pt x="425" y="1114"/>
                    </a:lnTo>
                    <a:lnTo>
                      <a:pt x="482" y="1100"/>
                    </a:lnTo>
                    <a:lnTo>
                      <a:pt x="543" y="1090"/>
                    </a:lnTo>
                    <a:lnTo>
                      <a:pt x="603" y="1087"/>
                    </a:lnTo>
                    <a:lnTo>
                      <a:pt x="662" y="1089"/>
                    </a:lnTo>
                    <a:lnTo>
                      <a:pt x="718" y="1097"/>
                    </a:lnTo>
                    <a:lnTo>
                      <a:pt x="772" y="1111"/>
                    </a:lnTo>
                    <a:lnTo>
                      <a:pt x="825" y="1128"/>
                    </a:lnTo>
                    <a:lnTo>
                      <a:pt x="875" y="1151"/>
                    </a:lnTo>
                    <a:lnTo>
                      <a:pt x="923" y="1178"/>
                    </a:lnTo>
                    <a:lnTo>
                      <a:pt x="967" y="1210"/>
                    </a:lnTo>
                    <a:lnTo>
                      <a:pt x="1010" y="1244"/>
                    </a:lnTo>
                    <a:lnTo>
                      <a:pt x="1048" y="1283"/>
                    </a:lnTo>
                    <a:lnTo>
                      <a:pt x="1082" y="1324"/>
                    </a:lnTo>
                    <a:lnTo>
                      <a:pt x="2009" y="806"/>
                    </a:lnTo>
                    <a:lnTo>
                      <a:pt x="1994" y="758"/>
                    </a:lnTo>
                    <a:lnTo>
                      <a:pt x="1984" y="709"/>
                    </a:lnTo>
                    <a:lnTo>
                      <a:pt x="1977" y="658"/>
                    </a:lnTo>
                    <a:lnTo>
                      <a:pt x="1975" y="605"/>
                    </a:lnTo>
                    <a:lnTo>
                      <a:pt x="1978" y="543"/>
                    </a:lnTo>
                    <a:lnTo>
                      <a:pt x="1987" y="483"/>
                    </a:lnTo>
                    <a:lnTo>
                      <a:pt x="2002" y="426"/>
                    </a:lnTo>
                    <a:lnTo>
                      <a:pt x="2022" y="370"/>
                    </a:lnTo>
                    <a:lnTo>
                      <a:pt x="2048" y="318"/>
                    </a:lnTo>
                    <a:lnTo>
                      <a:pt x="2078" y="267"/>
                    </a:lnTo>
                    <a:lnTo>
                      <a:pt x="2113" y="221"/>
                    </a:lnTo>
                    <a:lnTo>
                      <a:pt x="2152" y="177"/>
                    </a:lnTo>
                    <a:lnTo>
                      <a:pt x="2195" y="138"/>
                    </a:lnTo>
                    <a:lnTo>
                      <a:pt x="2241" y="104"/>
                    </a:lnTo>
                    <a:lnTo>
                      <a:pt x="2291" y="73"/>
                    </a:lnTo>
                    <a:lnTo>
                      <a:pt x="2344" y="48"/>
                    </a:lnTo>
                    <a:lnTo>
                      <a:pt x="2399" y="28"/>
                    </a:lnTo>
                    <a:lnTo>
                      <a:pt x="2457" y="13"/>
                    </a:lnTo>
                    <a:lnTo>
                      <a:pt x="2517" y="3"/>
                    </a:lnTo>
                    <a:lnTo>
                      <a:pt x="257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grpSp>
          <p:nvGrpSpPr>
            <p:cNvPr id="43" name="Group 42">
              <a:extLst>
                <a:ext uri="{FF2B5EF4-FFF2-40B4-BE49-F238E27FC236}">
                  <a16:creationId xmlns:a16="http://schemas.microsoft.com/office/drawing/2014/main" id="{17D5EA80-F552-3123-4A5F-79C0BA7A7B59}"/>
                </a:ext>
              </a:extLst>
            </p:cNvPr>
            <p:cNvGrpSpPr/>
            <p:nvPr/>
          </p:nvGrpSpPr>
          <p:grpSpPr>
            <a:xfrm>
              <a:off x="5702157" y="3970138"/>
              <a:ext cx="430108" cy="430108"/>
              <a:chOff x="7602875" y="3860233"/>
              <a:chExt cx="573477" cy="573477"/>
            </a:xfrm>
          </p:grpSpPr>
          <p:sp>
            <p:nvSpPr>
              <p:cNvPr id="44" name="Oval 60">
                <a:extLst>
                  <a:ext uri="{FF2B5EF4-FFF2-40B4-BE49-F238E27FC236}">
                    <a16:creationId xmlns:a16="http://schemas.microsoft.com/office/drawing/2014/main" id="{C3F9B748-F3B9-2137-5BDA-5643DE64D84B}"/>
                  </a:ext>
                </a:extLst>
              </p:cNvPr>
              <p:cNvSpPr>
                <a:spLocks noChangeArrowheads="1"/>
              </p:cNvSpPr>
              <p:nvPr/>
            </p:nvSpPr>
            <p:spPr bwMode="auto">
              <a:xfrm>
                <a:off x="7602875" y="3860233"/>
                <a:ext cx="573477" cy="573477"/>
              </a:xfrm>
              <a:prstGeom prst="ellipse">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45" name="Freeform 29">
                <a:extLst>
                  <a:ext uri="{FF2B5EF4-FFF2-40B4-BE49-F238E27FC236}">
                    <a16:creationId xmlns:a16="http://schemas.microsoft.com/office/drawing/2014/main" id="{097C0EEA-5249-A9A5-A6FA-292622BE8BDE}"/>
                  </a:ext>
                </a:extLst>
              </p:cNvPr>
              <p:cNvSpPr>
                <a:spLocks noEditPoints="1"/>
              </p:cNvSpPr>
              <p:nvPr/>
            </p:nvSpPr>
            <p:spPr bwMode="auto">
              <a:xfrm>
                <a:off x="7713434" y="3958089"/>
                <a:ext cx="352359" cy="377765"/>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grpSp>
          <p:nvGrpSpPr>
            <p:cNvPr id="46" name="Group 45">
              <a:extLst>
                <a:ext uri="{FF2B5EF4-FFF2-40B4-BE49-F238E27FC236}">
                  <a16:creationId xmlns:a16="http://schemas.microsoft.com/office/drawing/2014/main" id="{35727FFE-AA87-89E8-A80C-E9F5BEA2E0ED}"/>
                </a:ext>
              </a:extLst>
            </p:cNvPr>
            <p:cNvGrpSpPr/>
            <p:nvPr/>
          </p:nvGrpSpPr>
          <p:grpSpPr>
            <a:xfrm>
              <a:off x="4390146" y="2447100"/>
              <a:ext cx="430108" cy="431147"/>
              <a:chOff x="5863052" y="1829516"/>
              <a:chExt cx="573477" cy="574862"/>
            </a:xfrm>
          </p:grpSpPr>
          <p:sp>
            <p:nvSpPr>
              <p:cNvPr id="47" name="Oval 62">
                <a:extLst>
                  <a:ext uri="{FF2B5EF4-FFF2-40B4-BE49-F238E27FC236}">
                    <a16:creationId xmlns:a16="http://schemas.microsoft.com/office/drawing/2014/main" id="{12608B79-C433-BD1A-E69B-515E4512B0EA}"/>
                  </a:ext>
                </a:extLst>
              </p:cNvPr>
              <p:cNvSpPr>
                <a:spLocks noChangeArrowheads="1"/>
              </p:cNvSpPr>
              <p:nvPr/>
            </p:nvSpPr>
            <p:spPr bwMode="auto">
              <a:xfrm>
                <a:off x="5863052" y="1829516"/>
                <a:ext cx="573477" cy="574862"/>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nvGrpSpPr>
              <p:cNvPr id="48" name="Group 47">
                <a:extLst>
                  <a:ext uri="{FF2B5EF4-FFF2-40B4-BE49-F238E27FC236}">
                    <a16:creationId xmlns:a16="http://schemas.microsoft.com/office/drawing/2014/main" id="{E3BD9EDD-DEEF-FE2C-46AC-C1A98DAD909A}"/>
                  </a:ext>
                </a:extLst>
              </p:cNvPr>
              <p:cNvGrpSpPr/>
              <p:nvPr/>
            </p:nvGrpSpPr>
            <p:grpSpPr>
              <a:xfrm>
                <a:off x="5984274" y="1959140"/>
                <a:ext cx="324304" cy="299649"/>
                <a:chOff x="2554288" y="1943100"/>
                <a:chExt cx="542925" cy="501650"/>
              </a:xfrm>
              <a:solidFill>
                <a:schemeClr val="bg1"/>
              </a:solidFill>
            </p:grpSpPr>
            <p:sp>
              <p:nvSpPr>
                <p:cNvPr id="49" name="Freeform 58">
                  <a:extLst>
                    <a:ext uri="{FF2B5EF4-FFF2-40B4-BE49-F238E27FC236}">
                      <a16:creationId xmlns:a16="http://schemas.microsoft.com/office/drawing/2014/main" id="{03571D85-5DC3-8AE3-35D7-AFBF9E8A76E5}"/>
                    </a:ext>
                  </a:extLst>
                </p:cNvPr>
                <p:cNvSpPr>
                  <a:spLocks/>
                </p:cNvSpPr>
                <p:nvPr/>
              </p:nvSpPr>
              <p:spPr bwMode="auto">
                <a:xfrm>
                  <a:off x="2554288" y="1943100"/>
                  <a:ext cx="542925" cy="403225"/>
                </a:xfrm>
                <a:custGeom>
                  <a:avLst/>
                  <a:gdLst>
                    <a:gd name="T0" fmla="*/ 2095 w 3422"/>
                    <a:gd name="T1" fmla="*/ 44 h 2536"/>
                    <a:gd name="T2" fmla="*/ 2418 w 3422"/>
                    <a:gd name="T3" fmla="*/ 212 h 2536"/>
                    <a:gd name="T4" fmla="*/ 2659 w 3422"/>
                    <a:gd name="T5" fmla="*/ 486 h 2536"/>
                    <a:gd name="T6" fmla="*/ 2782 w 3422"/>
                    <a:gd name="T7" fmla="*/ 825 h 2536"/>
                    <a:gd name="T8" fmla="*/ 3094 w 3422"/>
                    <a:gd name="T9" fmla="*/ 984 h 2536"/>
                    <a:gd name="T10" fmla="*/ 3317 w 3422"/>
                    <a:gd name="T11" fmla="*/ 1253 h 2536"/>
                    <a:gd name="T12" fmla="*/ 3419 w 3422"/>
                    <a:gd name="T13" fmla="*/ 1593 h 2536"/>
                    <a:gd name="T14" fmla="*/ 3383 w 3422"/>
                    <a:gd name="T15" fmla="*/ 1921 h 2536"/>
                    <a:gd name="T16" fmla="*/ 3235 w 3422"/>
                    <a:gd name="T17" fmla="*/ 2207 h 2536"/>
                    <a:gd name="T18" fmla="*/ 2991 w 3422"/>
                    <a:gd name="T19" fmla="*/ 2422 h 2536"/>
                    <a:gd name="T20" fmla="*/ 2692 w 3422"/>
                    <a:gd name="T21" fmla="*/ 2529 h 2536"/>
                    <a:gd name="T22" fmla="*/ 2039 w 3422"/>
                    <a:gd name="T23" fmla="*/ 2514 h 2536"/>
                    <a:gd name="T24" fmla="*/ 2006 w 3422"/>
                    <a:gd name="T25" fmla="*/ 2419 h 2536"/>
                    <a:gd name="T26" fmla="*/ 2077 w 3422"/>
                    <a:gd name="T27" fmla="*/ 2348 h 2536"/>
                    <a:gd name="T28" fmla="*/ 2800 w 3422"/>
                    <a:gd name="T29" fmla="*/ 2303 h 2536"/>
                    <a:gd name="T30" fmla="*/ 3052 w 3422"/>
                    <a:gd name="T31" fmla="*/ 2127 h 2536"/>
                    <a:gd name="T32" fmla="*/ 3204 w 3422"/>
                    <a:gd name="T33" fmla="*/ 1857 h 2536"/>
                    <a:gd name="T34" fmla="*/ 3221 w 3422"/>
                    <a:gd name="T35" fmla="*/ 1546 h 2536"/>
                    <a:gd name="T36" fmla="*/ 3109 w 3422"/>
                    <a:gd name="T37" fmla="*/ 1274 h 2536"/>
                    <a:gd name="T38" fmla="*/ 2900 w 3422"/>
                    <a:gd name="T39" fmla="*/ 1077 h 2536"/>
                    <a:gd name="T40" fmla="*/ 2662 w 3422"/>
                    <a:gd name="T41" fmla="*/ 989 h 2536"/>
                    <a:gd name="T42" fmla="*/ 2604 w 3422"/>
                    <a:gd name="T43" fmla="*/ 910 h 2536"/>
                    <a:gd name="T44" fmla="*/ 2505 w 3422"/>
                    <a:gd name="T45" fmla="*/ 596 h 2536"/>
                    <a:gd name="T46" fmla="*/ 2296 w 3422"/>
                    <a:gd name="T47" fmla="*/ 354 h 2536"/>
                    <a:gd name="T48" fmla="*/ 2007 w 3422"/>
                    <a:gd name="T49" fmla="*/ 214 h 2536"/>
                    <a:gd name="T50" fmla="*/ 1676 w 3422"/>
                    <a:gd name="T51" fmla="*/ 199 h 2536"/>
                    <a:gd name="T52" fmla="*/ 1377 w 3422"/>
                    <a:gd name="T53" fmla="*/ 314 h 2536"/>
                    <a:gd name="T54" fmla="*/ 1146 w 3422"/>
                    <a:gd name="T55" fmla="*/ 534 h 2536"/>
                    <a:gd name="T56" fmla="*/ 1040 w 3422"/>
                    <a:gd name="T57" fmla="*/ 690 h 2536"/>
                    <a:gd name="T58" fmla="*/ 924 w 3422"/>
                    <a:gd name="T59" fmla="*/ 684 h 2536"/>
                    <a:gd name="T60" fmla="*/ 705 w 3422"/>
                    <a:gd name="T61" fmla="*/ 703 h 2536"/>
                    <a:gd name="T62" fmla="*/ 538 w 3422"/>
                    <a:gd name="T63" fmla="*/ 849 h 2536"/>
                    <a:gd name="T64" fmla="*/ 492 w 3422"/>
                    <a:gd name="T65" fmla="*/ 1068 h 2536"/>
                    <a:gd name="T66" fmla="*/ 511 w 3422"/>
                    <a:gd name="T67" fmla="*/ 1212 h 2536"/>
                    <a:gd name="T68" fmla="*/ 382 w 3422"/>
                    <a:gd name="T69" fmla="*/ 1326 h 2536"/>
                    <a:gd name="T70" fmla="*/ 231 w 3422"/>
                    <a:gd name="T71" fmla="*/ 1539 h 2536"/>
                    <a:gd name="T72" fmla="*/ 193 w 3422"/>
                    <a:gd name="T73" fmla="*/ 1808 h 2536"/>
                    <a:gd name="T74" fmla="*/ 293 w 3422"/>
                    <a:gd name="T75" fmla="*/ 2086 h 2536"/>
                    <a:gd name="T76" fmla="*/ 503 w 3422"/>
                    <a:gd name="T77" fmla="*/ 2282 h 2536"/>
                    <a:gd name="T78" fmla="*/ 1322 w 3422"/>
                    <a:gd name="T79" fmla="*/ 2346 h 2536"/>
                    <a:gd name="T80" fmla="*/ 1407 w 3422"/>
                    <a:gd name="T81" fmla="*/ 2399 h 2536"/>
                    <a:gd name="T82" fmla="*/ 1396 w 3422"/>
                    <a:gd name="T83" fmla="*/ 2501 h 2536"/>
                    <a:gd name="T84" fmla="*/ 711 w 3422"/>
                    <a:gd name="T85" fmla="*/ 2536 h 2536"/>
                    <a:gd name="T86" fmla="*/ 408 w 3422"/>
                    <a:gd name="T87" fmla="*/ 2448 h 2536"/>
                    <a:gd name="T88" fmla="*/ 163 w 3422"/>
                    <a:gd name="T89" fmla="*/ 2231 h 2536"/>
                    <a:gd name="T90" fmla="*/ 24 w 3422"/>
                    <a:gd name="T91" fmla="*/ 1940 h 2536"/>
                    <a:gd name="T92" fmla="*/ 11 w 3422"/>
                    <a:gd name="T93" fmla="*/ 1618 h 2536"/>
                    <a:gd name="T94" fmla="*/ 132 w 3422"/>
                    <a:gd name="T95" fmla="*/ 1325 h 2536"/>
                    <a:gd name="T96" fmla="*/ 305 w 3422"/>
                    <a:gd name="T97" fmla="*/ 1103 h 2536"/>
                    <a:gd name="T98" fmla="*/ 327 w 3422"/>
                    <a:gd name="T99" fmla="*/ 857 h 2536"/>
                    <a:gd name="T100" fmla="*/ 479 w 3422"/>
                    <a:gd name="T101" fmla="*/ 626 h 2536"/>
                    <a:gd name="T102" fmla="*/ 725 w 3422"/>
                    <a:gd name="T103" fmla="*/ 499 h 2536"/>
                    <a:gd name="T104" fmla="*/ 982 w 3422"/>
                    <a:gd name="T105" fmla="*/ 439 h 2536"/>
                    <a:gd name="T106" fmla="*/ 1212 w 3422"/>
                    <a:gd name="T107" fmla="*/ 197 h 2536"/>
                    <a:gd name="T108" fmla="*/ 1525 w 3422"/>
                    <a:gd name="T109" fmla="*/ 41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2" h="2536">
                      <a:moveTo>
                        <a:pt x="1805" y="0"/>
                      </a:moveTo>
                      <a:lnTo>
                        <a:pt x="1879" y="3"/>
                      </a:lnTo>
                      <a:lnTo>
                        <a:pt x="1952" y="12"/>
                      </a:lnTo>
                      <a:lnTo>
                        <a:pt x="2025" y="25"/>
                      </a:lnTo>
                      <a:lnTo>
                        <a:pt x="2095" y="44"/>
                      </a:lnTo>
                      <a:lnTo>
                        <a:pt x="2164" y="68"/>
                      </a:lnTo>
                      <a:lnTo>
                        <a:pt x="2231" y="96"/>
                      </a:lnTo>
                      <a:lnTo>
                        <a:pt x="2296" y="130"/>
                      </a:lnTo>
                      <a:lnTo>
                        <a:pt x="2357" y="168"/>
                      </a:lnTo>
                      <a:lnTo>
                        <a:pt x="2418" y="212"/>
                      </a:lnTo>
                      <a:lnTo>
                        <a:pt x="2474" y="260"/>
                      </a:lnTo>
                      <a:lnTo>
                        <a:pt x="2527" y="312"/>
                      </a:lnTo>
                      <a:lnTo>
                        <a:pt x="2575" y="367"/>
                      </a:lnTo>
                      <a:lnTo>
                        <a:pt x="2619" y="425"/>
                      </a:lnTo>
                      <a:lnTo>
                        <a:pt x="2659" y="486"/>
                      </a:lnTo>
                      <a:lnTo>
                        <a:pt x="2693" y="549"/>
                      </a:lnTo>
                      <a:lnTo>
                        <a:pt x="2723" y="616"/>
                      </a:lnTo>
                      <a:lnTo>
                        <a:pt x="2748" y="683"/>
                      </a:lnTo>
                      <a:lnTo>
                        <a:pt x="2768" y="754"/>
                      </a:lnTo>
                      <a:lnTo>
                        <a:pt x="2782" y="825"/>
                      </a:lnTo>
                      <a:lnTo>
                        <a:pt x="2851" y="846"/>
                      </a:lnTo>
                      <a:lnTo>
                        <a:pt x="2916" y="873"/>
                      </a:lnTo>
                      <a:lnTo>
                        <a:pt x="2979" y="905"/>
                      </a:lnTo>
                      <a:lnTo>
                        <a:pt x="3038" y="943"/>
                      </a:lnTo>
                      <a:lnTo>
                        <a:pt x="3094" y="984"/>
                      </a:lnTo>
                      <a:lnTo>
                        <a:pt x="3146" y="1030"/>
                      </a:lnTo>
                      <a:lnTo>
                        <a:pt x="3195" y="1081"/>
                      </a:lnTo>
                      <a:lnTo>
                        <a:pt x="3240" y="1135"/>
                      </a:lnTo>
                      <a:lnTo>
                        <a:pt x="3280" y="1192"/>
                      </a:lnTo>
                      <a:lnTo>
                        <a:pt x="3317" y="1253"/>
                      </a:lnTo>
                      <a:lnTo>
                        <a:pt x="3347" y="1316"/>
                      </a:lnTo>
                      <a:lnTo>
                        <a:pt x="3373" y="1383"/>
                      </a:lnTo>
                      <a:lnTo>
                        <a:pt x="3394" y="1451"/>
                      </a:lnTo>
                      <a:lnTo>
                        <a:pt x="3409" y="1522"/>
                      </a:lnTo>
                      <a:lnTo>
                        <a:pt x="3419" y="1593"/>
                      </a:lnTo>
                      <a:lnTo>
                        <a:pt x="3422" y="1667"/>
                      </a:lnTo>
                      <a:lnTo>
                        <a:pt x="3420" y="1731"/>
                      </a:lnTo>
                      <a:lnTo>
                        <a:pt x="3412" y="1796"/>
                      </a:lnTo>
                      <a:lnTo>
                        <a:pt x="3400" y="1859"/>
                      </a:lnTo>
                      <a:lnTo>
                        <a:pt x="3383" y="1921"/>
                      </a:lnTo>
                      <a:lnTo>
                        <a:pt x="3362" y="1983"/>
                      </a:lnTo>
                      <a:lnTo>
                        <a:pt x="3337" y="2042"/>
                      </a:lnTo>
                      <a:lnTo>
                        <a:pt x="3307" y="2099"/>
                      </a:lnTo>
                      <a:lnTo>
                        <a:pt x="3273" y="2154"/>
                      </a:lnTo>
                      <a:lnTo>
                        <a:pt x="3235" y="2207"/>
                      </a:lnTo>
                      <a:lnTo>
                        <a:pt x="3192" y="2257"/>
                      </a:lnTo>
                      <a:lnTo>
                        <a:pt x="3146" y="2304"/>
                      </a:lnTo>
                      <a:lnTo>
                        <a:pt x="3096" y="2348"/>
                      </a:lnTo>
                      <a:lnTo>
                        <a:pt x="3045" y="2386"/>
                      </a:lnTo>
                      <a:lnTo>
                        <a:pt x="2991" y="2422"/>
                      </a:lnTo>
                      <a:lnTo>
                        <a:pt x="2934" y="2452"/>
                      </a:lnTo>
                      <a:lnTo>
                        <a:pt x="2876" y="2478"/>
                      </a:lnTo>
                      <a:lnTo>
                        <a:pt x="2816" y="2500"/>
                      </a:lnTo>
                      <a:lnTo>
                        <a:pt x="2754" y="2516"/>
                      </a:lnTo>
                      <a:lnTo>
                        <a:pt x="2692" y="2529"/>
                      </a:lnTo>
                      <a:lnTo>
                        <a:pt x="2628" y="2535"/>
                      </a:lnTo>
                      <a:lnTo>
                        <a:pt x="2099" y="2535"/>
                      </a:lnTo>
                      <a:lnTo>
                        <a:pt x="2077" y="2533"/>
                      </a:lnTo>
                      <a:lnTo>
                        <a:pt x="2057" y="2526"/>
                      </a:lnTo>
                      <a:lnTo>
                        <a:pt x="2039" y="2514"/>
                      </a:lnTo>
                      <a:lnTo>
                        <a:pt x="2025" y="2500"/>
                      </a:lnTo>
                      <a:lnTo>
                        <a:pt x="2013" y="2482"/>
                      </a:lnTo>
                      <a:lnTo>
                        <a:pt x="2006" y="2462"/>
                      </a:lnTo>
                      <a:lnTo>
                        <a:pt x="2004" y="2440"/>
                      </a:lnTo>
                      <a:lnTo>
                        <a:pt x="2006" y="2419"/>
                      </a:lnTo>
                      <a:lnTo>
                        <a:pt x="2013" y="2399"/>
                      </a:lnTo>
                      <a:lnTo>
                        <a:pt x="2025" y="2381"/>
                      </a:lnTo>
                      <a:lnTo>
                        <a:pt x="2039" y="2367"/>
                      </a:lnTo>
                      <a:lnTo>
                        <a:pt x="2057" y="2355"/>
                      </a:lnTo>
                      <a:lnTo>
                        <a:pt x="2077" y="2348"/>
                      </a:lnTo>
                      <a:lnTo>
                        <a:pt x="2099" y="2346"/>
                      </a:lnTo>
                      <a:lnTo>
                        <a:pt x="2617" y="2346"/>
                      </a:lnTo>
                      <a:lnTo>
                        <a:pt x="2681" y="2338"/>
                      </a:lnTo>
                      <a:lnTo>
                        <a:pt x="2741" y="2323"/>
                      </a:lnTo>
                      <a:lnTo>
                        <a:pt x="2800" y="2303"/>
                      </a:lnTo>
                      <a:lnTo>
                        <a:pt x="2856" y="2277"/>
                      </a:lnTo>
                      <a:lnTo>
                        <a:pt x="2910" y="2247"/>
                      </a:lnTo>
                      <a:lnTo>
                        <a:pt x="2961" y="2211"/>
                      </a:lnTo>
                      <a:lnTo>
                        <a:pt x="3008" y="2172"/>
                      </a:lnTo>
                      <a:lnTo>
                        <a:pt x="3052" y="2127"/>
                      </a:lnTo>
                      <a:lnTo>
                        <a:pt x="3091" y="2079"/>
                      </a:lnTo>
                      <a:lnTo>
                        <a:pt x="3126" y="2028"/>
                      </a:lnTo>
                      <a:lnTo>
                        <a:pt x="3158" y="1973"/>
                      </a:lnTo>
                      <a:lnTo>
                        <a:pt x="3184" y="1916"/>
                      </a:lnTo>
                      <a:lnTo>
                        <a:pt x="3204" y="1857"/>
                      </a:lnTo>
                      <a:lnTo>
                        <a:pt x="3219" y="1795"/>
                      </a:lnTo>
                      <a:lnTo>
                        <a:pt x="3228" y="1731"/>
                      </a:lnTo>
                      <a:lnTo>
                        <a:pt x="3231" y="1667"/>
                      </a:lnTo>
                      <a:lnTo>
                        <a:pt x="3228" y="1606"/>
                      </a:lnTo>
                      <a:lnTo>
                        <a:pt x="3221" y="1546"/>
                      </a:lnTo>
                      <a:lnTo>
                        <a:pt x="3208" y="1488"/>
                      </a:lnTo>
                      <a:lnTo>
                        <a:pt x="3190" y="1430"/>
                      </a:lnTo>
                      <a:lnTo>
                        <a:pt x="3167" y="1375"/>
                      </a:lnTo>
                      <a:lnTo>
                        <a:pt x="3140" y="1324"/>
                      </a:lnTo>
                      <a:lnTo>
                        <a:pt x="3109" y="1274"/>
                      </a:lnTo>
                      <a:lnTo>
                        <a:pt x="3075" y="1227"/>
                      </a:lnTo>
                      <a:lnTo>
                        <a:pt x="3036" y="1184"/>
                      </a:lnTo>
                      <a:lnTo>
                        <a:pt x="2993" y="1144"/>
                      </a:lnTo>
                      <a:lnTo>
                        <a:pt x="2949" y="1109"/>
                      </a:lnTo>
                      <a:lnTo>
                        <a:pt x="2900" y="1077"/>
                      </a:lnTo>
                      <a:lnTo>
                        <a:pt x="2849" y="1048"/>
                      </a:lnTo>
                      <a:lnTo>
                        <a:pt x="2796" y="1026"/>
                      </a:lnTo>
                      <a:lnTo>
                        <a:pt x="2740" y="1008"/>
                      </a:lnTo>
                      <a:lnTo>
                        <a:pt x="2682" y="996"/>
                      </a:lnTo>
                      <a:lnTo>
                        <a:pt x="2662" y="989"/>
                      </a:lnTo>
                      <a:lnTo>
                        <a:pt x="2644" y="980"/>
                      </a:lnTo>
                      <a:lnTo>
                        <a:pt x="2629" y="966"/>
                      </a:lnTo>
                      <a:lnTo>
                        <a:pt x="2616" y="950"/>
                      </a:lnTo>
                      <a:lnTo>
                        <a:pt x="2608" y="931"/>
                      </a:lnTo>
                      <a:lnTo>
                        <a:pt x="2604" y="910"/>
                      </a:lnTo>
                      <a:lnTo>
                        <a:pt x="2594" y="843"/>
                      </a:lnTo>
                      <a:lnTo>
                        <a:pt x="2579" y="778"/>
                      </a:lnTo>
                      <a:lnTo>
                        <a:pt x="2559" y="714"/>
                      </a:lnTo>
                      <a:lnTo>
                        <a:pt x="2535" y="654"/>
                      </a:lnTo>
                      <a:lnTo>
                        <a:pt x="2505" y="596"/>
                      </a:lnTo>
                      <a:lnTo>
                        <a:pt x="2472" y="541"/>
                      </a:lnTo>
                      <a:lnTo>
                        <a:pt x="2433" y="489"/>
                      </a:lnTo>
                      <a:lnTo>
                        <a:pt x="2392" y="440"/>
                      </a:lnTo>
                      <a:lnTo>
                        <a:pt x="2346" y="396"/>
                      </a:lnTo>
                      <a:lnTo>
                        <a:pt x="2296" y="354"/>
                      </a:lnTo>
                      <a:lnTo>
                        <a:pt x="2244" y="317"/>
                      </a:lnTo>
                      <a:lnTo>
                        <a:pt x="2189" y="285"/>
                      </a:lnTo>
                      <a:lnTo>
                        <a:pt x="2131" y="255"/>
                      </a:lnTo>
                      <a:lnTo>
                        <a:pt x="2069" y="233"/>
                      </a:lnTo>
                      <a:lnTo>
                        <a:pt x="2007" y="214"/>
                      </a:lnTo>
                      <a:lnTo>
                        <a:pt x="1942" y="199"/>
                      </a:lnTo>
                      <a:lnTo>
                        <a:pt x="1875" y="191"/>
                      </a:lnTo>
                      <a:lnTo>
                        <a:pt x="1806" y="189"/>
                      </a:lnTo>
                      <a:lnTo>
                        <a:pt x="1740" y="191"/>
                      </a:lnTo>
                      <a:lnTo>
                        <a:pt x="1676" y="199"/>
                      </a:lnTo>
                      <a:lnTo>
                        <a:pt x="1612" y="213"/>
                      </a:lnTo>
                      <a:lnTo>
                        <a:pt x="1551" y="231"/>
                      </a:lnTo>
                      <a:lnTo>
                        <a:pt x="1490" y="253"/>
                      </a:lnTo>
                      <a:lnTo>
                        <a:pt x="1432" y="281"/>
                      </a:lnTo>
                      <a:lnTo>
                        <a:pt x="1377" y="314"/>
                      </a:lnTo>
                      <a:lnTo>
                        <a:pt x="1324" y="350"/>
                      </a:lnTo>
                      <a:lnTo>
                        <a:pt x="1275" y="390"/>
                      </a:lnTo>
                      <a:lnTo>
                        <a:pt x="1229" y="434"/>
                      </a:lnTo>
                      <a:lnTo>
                        <a:pt x="1186" y="483"/>
                      </a:lnTo>
                      <a:lnTo>
                        <a:pt x="1146" y="534"/>
                      </a:lnTo>
                      <a:lnTo>
                        <a:pt x="1112" y="589"/>
                      </a:lnTo>
                      <a:lnTo>
                        <a:pt x="1081" y="648"/>
                      </a:lnTo>
                      <a:lnTo>
                        <a:pt x="1071" y="664"/>
                      </a:lnTo>
                      <a:lnTo>
                        <a:pt x="1057" y="679"/>
                      </a:lnTo>
                      <a:lnTo>
                        <a:pt x="1040" y="690"/>
                      </a:lnTo>
                      <a:lnTo>
                        <a:pt x="1022" y="698"/>
                      </a:lnTo>
                      <a:lnTo>
                        <a:pt x="1003" y="702"/>
                      </a:lnTo>
                      <a:lnTo>
                        <a:pt x="982" y="701"/>
                      </a:lnTo>
                      <a:lnTo>
                        <a:pt x="962" y="696"/>
                      </a:lnTo>
                      <a:lnTo>
                        <a:pt x="924" y="684"/>
                      </a:lnTo>
                      <a:lnTo>
                        <a:pt x="883" y="677"/>
                      </a:lnTo>
                      <a:lnTo>
                        <a:pt x="842" y="675"/>
                      </a:lnTo>
                      <a:lnTo>
                        <a:pt x="794" y="678"/>
                      </a:lnTo>
                      <a:lnTo>
                        <a:pt x="748" y="687"/>
                      </a:lnTo>
                      <a:lnTo>
                        <a:pt x="705" y="703"/>
                      </a:lnTo>
                      <a:lnTo>
                        <a:pt x="664" y="723"/>
                      </a:lnTo>
                      <a:lnTo>
                        <a:pt x="627" y="748"/>
                      </a:lnTo>
                      <a:lnTo>
                        <a:pt x="593" y="778"/>
                      </a:lnTo>
                      <a:lnTo>
                        <a:pt x="563" y="812"/>
                      </a:lnTo>
                      <a:lnTo>
                        <a:pt x="538" y="849"/>
                      </a:lnTo>
                      <a:lnTo>
                        <a:pt x="518" y="890"/>
                      </a:lnTo>
                      <a:lnTo>
                        <a:pt x="502" y="933"/>
                      </a:lnTo>
                      <a:lnTo>
                        <a:pt x="493" y="979"/>
                      </a:lnTo>
                      <a:lnTo>
                        <a:pt x="490" y="1027"/>
                      </a:lnTo>
                      <a:lnTo>
                        <a:pt x="492" y="1068"/>
                      </a:lnTo>
                      <a:lnTo>
                        <a:pt x="499" y="1109"/>
                      </a:lnTo>
                      <a:lnTo>
                        <a:pt x="510" y="1148"/>
                      </a:lnTo>
                      <a:lnTo>
                        <a:pt x="516" y="1170"/>
                      </a:lnTo>
                      <a:lnTo>
                        <a:pt x="516" y="1192"/>
                      </a:lnTo>
                      <a:lnTo>
                        <a:pt x="511" y="1212"/>
                      </a:lnTo>
                      <a:lnTo>
                        <a:pt x="501" y="1232"/>
                      </a:lnTo>
                      <a:lnTo>
                        <a:pt x="487" y="1249"/>
                      </a:lnTo>
                      <a:lnTo>
                        <a:pt x="469" y="1263"/>
                      </a:lnTo>
                      <a:lnTo>
                        <a:pt x="424" y="1292"/>
                      </a:lnTo>
                      <a:lnTo>
                        <a:pt x="382" y="1326"/>
                      </a:lnTo>
                      <a:lnTo>
                        <a:pt x="344" y="1363"/>
                      </a:lnTo>
                      <a:lnTo>
                        <a:pt x="309" y="1402"/>
                      </a:lnTo>
                      <a:lnTo>
                        <a:pt x="279" y="1446"/>
                      </a:lnTo>
                      <a:lnTo>
                        <a:pt x="253" y="1492"/>
                      </a:lnTo>
                      <a:lnTo>
                        <a:pt x="231" y="1539"/>
                      </a:lnTo>
                      <a:lnTo>
                        <a:pt x="213" y="1589"/>
                      </a:lnTo>
                      <a:lnTo>
                        <a:pt x="201" y="1641"/>
                      </a:lnTo>
                      <a:lnTo>
                        <a:pt x="192" y="1694"/>
                      </a:lnTo>
                      <a:lnTo>
                        <a:pt x="190" y="1748"/>
                      </a:lnTo>
                      <a:lnTo>
                        <a:pt x="193" y="1808"/>
                      </a:lnTo>
                      <a:lnTo>
                        <a:pt x="203" y="1868"/>
                      </a:lnTo>
                      <a:lnTo>
                        <a:pt x="217" y="1927"/>
                      </a:lnTo>
                      <a:lnTo>
                        <a:pt x="238" y="1983"/>
                      </a:lnTo>
                      <a:lnTo>
                        <a:pt x="263" y="2036"/>
                      </a:lnTo>
                      <a:lnTo>
                        <a:pt x="293" y="2086"/>
                      </a:lnTo>
                      <a:lnTo>
                        <a:pt x="328" y="2133"/>
                      </a:lnTo>
                      <a:lnTo>
                        <a:pt x="367" y="2177"/>
                      </a:lnTo>
                      <a:lnTo>
                        <a:pt x="408" y="2216"/>
                      </a:lnTo>
                      <a:lnTo>
                        <a:pt x="454" y="2251"/>
                      </a:lnTo>
                      <a:lnTo>
                        <a:pt x="503" y="2282"/>
                      </a:lnTo>
                      <a:lnTo>
                        <a:pt x="554" y="2307"/>
                      </a:lnTo>
                      <a:lnTo>
                        <a:pt x="608" y="2326"/>
                      </a:lnTo>
                      <a:lnTo>
                        <a:pt x="663" y="2340"/>
                      </a:lnTo>
                      <a:lnTo>
                        <a:pt x="719" y="2346"/>
                      </a:lnTo>
                      <a:lnTo>
                        <a:pt x="1322" y="2346"/>
                      </a:lnTo>
                      <a:lnTo>
                        <a:pt x="1344" y="2349"/>
                      </a:lnTo>
                      <a:lnTo>
                        <a:pt x="1364" y="2356"/>
                      </a:lnTo>
                      <a:lnTo>
                        <a:pt x="1381" y="2367"/>
                      </a:lnTo>
                      <a:lnTo>
                        <a:pt x="1396" y="2381"/>
                      </a:lnTo>
                      <a:lnTo>
                        <a:pt x="1407" y="2399"/>
                      </a:lnTo>
                      <a:lnTo>
                        <a:pt x="1415" y="2420"/>
                      </a:lnTo>
                      <a:lnTo>
                        <a:pt x="1417" y="2441"/>
                      </a:lnTo>
                      <a:lnTo>
                        <a:pt x="1415" y="2463"/>
                      </a:lnTo>
                      <a:lnTo>
                        <a:pt x="1407" y="2483"/>
                      </a:lnTo>
                      <a:lnTo>
                        <a:pt x="1396" y="2501"/>
                      </a:lnTo>
                      <a:lnTo>
                        <a:pt x="1381" y="2515"/>
                      </a:lnTo>
                      <a:lnTo>
                        <a:pt x="1364" y="2527"/>
                      </a:lnTo>
                      <a:lnTo>
                        <a:pt x="1344" y="2534"/>
                      </a:lnTo>
                      <a:lnTo>
                        <a:pt x="1322" y="2536"/>
                      </a:lnTo>
                      <a:lnTo>
                        <a:pt x="711" y="2536"/>
                      </a:lnTo>
                      <a:lnTo>
                        <a:pt x="648" y="2530"/>
                      </a:lnTo>
                      <a:lnTo>
                        <a:pt x="586" y="2517"/>
                      </a:lnTo>
                      <a:lnTo>
                        <a:pt x="525" y="2500"/>
                      </a:lnTo>
                      <a:lnTo>
                        <a:pt x="466" y="2476"/>
                      </a:lnTo>
                      <a:lnTo>
                        <a:pt x="408" y="2448"/>
                      </a:lnTo>
                      <a:lnTo>
                        <a:pt x="353" y="2413"/>
                      </a:lnTo>
                      <a:lnTo>
                        <a:pt x="301" y="2374"/>
                      </a:lnTo>
                      <a:lnTo>
                        <a:pt x="252" y="2330"/>
                      </a:lnTo>
                      <a:lnTo>
                        <a:pt x="205" y="2282"/>
                      </a:lnTo>
                      <a:lnTo>
                        <a:pt x="163" y="2231"/>
                      </a:lnTo>
                      <a:lnTo>
                        <a:pt x="126" y="2177"/>
                      </a:lnTo>
                      <a:lnTo>
                        <a:pt x="93" y="2120"/>
                      </a:lnTo>
                      <a:lnTo>
                        <a:pt x="64" y="2062"/>
                      </a:lnTo>
                      <a:lnTo>
                        <a:pt x="42" y="2001"/>
                      </a:lnTo>
                      <a:lnTo>
                        <a:pt x="24" y="1940"/>
                      </a:lnTo>
                      <a:lnTo>
                        <a:pt x="10" y="1877"/>
                      </a:lnTo>
                      <a:lnTo>
                        <a:pt x="3" y="1813"/>
                      </a:lnTo>
                      <a:lnTo>
                        <a:pt x="0" y="1748"/>
                      </a:lnTo>
                      <a:lnTo>
                        <a:pt x="3" y="1683"/>
                      </a:lnTo>
                      <a:lnTo>
                        <a:pt x="11" y="1618"/>
                      </a:lnTo>
                      <a:lnTo>
                        <a:pt x="25" y="1556"/>
                      </a:lnTo>
                      <a:lnTo>
                        <a:pt x="45" y="1495"/>
                      </a:lnTo>
                      <a:lnTo>
                        <a:pt x="69" y="1436"/>
                      </a:lnTo>
                      <a:lnTo>
                        <a:pt x="98" y="1379"/>
                      </a:lnTo>
                      <a:lnTo>
                        <a:pt x="132" y="1325"/>
                      </a:lnTo>
                      <a:lnTo>
                        <a:pt x="170" y="1274"/>
                      </a:lnTo>
                      <a:lnTo>
                        <a:pt x="213" y="1225"/>
                      </a:lnTo>
                      <a:lnTo>
                        <a:pt x="260" y="1181"/>
                      </a:lnTo>
                      <a:lnTo>
                        <a:pt x="311" y="1141"/>
                      </a:lnTo>
                      <a:lnTo>
                        <a:pt x="305" y="1103"/>
                      </a:lnTo>
                      <a:lnTo>
                        <a:pt x="301" y="1066"/>
                      </a:lnTo>
                      <a:lnTo>
                        <a:pt x="299" y="1028"/>
                      </a:lnTo>
                      <a:lnTo>
                        <a:pt x="302" y="970"/>
                      </a:lnTo>
                      <a:lnTo>
                        <a:pt x="312" y="913"/>
                      </a:lnTo>
                      <a:lnTo>
                        <a:pt x="327" y="857"/>
                      </a:lnTo>
                      <a:lnTo>
                        <a:pt x="348" y="805"/>
                      </a:lnTo>
                      <a:lnTo>
                        <a:pt x="374" y="755"/>
                      </a:lnTo>
                      <a:lnTo>
                        <a:pt x="404" y="708"/>
                      </a:lnTo>
                      <a:lnTo>
                        <a:pt x="440" y="665"/>
                      </a:lnTo>
                      <a:lnTo>
                        <a:pt x="479" y="626"/>
                      </a:lnTo>
                      <a:lnTo>
                        <a:pt x="522" y="591"/>
                      </a:lnTo>
                      <a:lnTo>
                        <a:pt x="569" y="561"/>
                      </a:lnTo>
                      <a:lnTo>
                        <a:pt x="618" y="535"/>
                      </a:lnTo>
                      <a:lnTo>
                        <a:pt x="671" y="514"/>
                      </a:lnTo>
                      <a:lnTo>
                        <a:pt x="725" y="499"/>
                      </a:lnTo>
                      <a:lnTo>
                        <a:pt x="784" y="490"/>
                      </a:lnTo>
                      <a:lnTo>
                        <a:pt x="842" y="486"/>
                      </a:lnTo>
                      <a:lnTo>
                        <a:pt x="895" y="489"/>
                      </a:lnTo>
                      <a:lnTo>
                        <a:pt x="946" y="496"/>
                      </a:lnTo>
                      <a:lnTo>
                        <a:pt x="982" y="439"/>
                      </a:lnTo>
                      <a:lnTo>
                        <a:pt x="1021" y="384"/>
                      </a:lnTo>
                      <a:lnTo>
                        <a:pt x="1063" y="333"/>
                      </a:lnTo>
                      <a:lnTo>
                        <a:pt x="1110" y="285"/>
                      </a:lnTo>
                      <a:lnTo>
                        <a:pt x="1160" y="239"/>
                      </a:lnTo>
                      <a:lnTo>
                        <a:pt x="1212" y="197"/>
                      </a:lnTo>
                      <a:lnTo>
                        <a:pt x="1268" y="158"/>
                      </a:lnTo>
                      <a:lnTo>
                        <a:pt x="1329" y="122"/>
                      </a:lnTo>
                      <a:lnTo>
                        <a:pt x="1393" y="90"/>
                      </a:lnTo>
                      <a:lnTo>
                        <a:pt x="1457" y="62"/>
                      </a:lnTo>
                      <a:lnTo>
                        <a:pt x="1525" y="41"/>
                      </a:lnTo>
                      <a:lnTo>
                        <a:pt x="1593" y="23"/>
                      </a:lnTo>
                      <a:lnTo>
                        <a:pt x="1663" y="10"/>
                      </a:lnTo>
                      <a:lnTo>
                        <a:pt x="1734" y="3"/>
                      </a:lnTo>
                      <a:lnTo>
                        <a:pt x="180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50" name="Freeform 59">
                  <a:extLst>
                    <a:ext uri="{FF2B5EF4-FFF2-40B4-BE49-F238E27FC236}">
                      <a16:creationId xmlns:a16="http://schemas.microsoft.com/office/drawing/2014/main" id="{63F7F44A-9CEC-5B58-C798-FFA6FF1AEFA7}"/>
                    </a:ext>
                  </a:extLst>
                </p:cNvPr>
                <p:cNvSpPr>
                  <a:spLocks/>
                </p:cNvSpPr>
                <p:nvPr/>
              </p:nvSpPr>
              <p:spPr bwMode="auto">
                <a:xfrm>
                  <a:off x="2730500" y="2130425"/>
                  <a:ext cx="190500" cy="314325"/>
                </a:xfrm>
                <a:custGeom>
                  <a:avLst/>
                  <a:gdLst>
                    <a:gd name="T0" fmla="*/ 597 w 1194"/>
                    <a:gd name="T1" fmla="*/ 0 h 1985"/>
                    <a:gd name="T2" fmla="*/ 616 w 1194"/>
                    <a:gd name="T3" fmla="*/ 1 h 1985"/>
                    <a:gd name="T4" fmla="*/ 633 w 1194"/>
                    <a:gd name="T5" fmla="*/ 7 h 1985"/>
                    <a:gd name="T6" fmla="*/ 650 w 1194"/>
                    <a:gd name="T7" fmla="*/ 16 h 1985"/>
                    <a:gd name="T8" fmla="*/ 664 w 1194"/>
                    <a:gd name="T9" fmla="*/ 28 h 1985"/>
                    <a:gd name="T10" fmla="*/ 1167 w 1194"/>
                    <a:gd name="T11" fmla="*/ 530 h 1985"/>
                    <a:gd name="T12" fmla="*/ 1181 w 1194"/>
                    <a:gd name="T13" fmla="*/ 547 h 1985"/>
                    <a:gd name="T14" fmla="*/ 1190 w 1194"/>
                    <a:gd name="T15" fmla="*/ 567 h 1985"/>
                    <a:gd name="T16" fmla="*/ 1194 w 1194"/>
                    <a:gd name="T17" fmla="*/ 587 h 1985"/>
                    <a:gd name="T18" fmla="*/ 1194 w 1194"/>
                    <a:gd name="T19" fmla="*/ 607 h 1985"/>
                    <a:gd name="T20" fmla="*/ 1190 w 1194"/>
                    <a:gd name="T21" fmla="*/ 628 h 1985"/>
                    <a:gd name="T22" fmla="*/ 1181 w 1194"/>
                    <a:gd name="T23" fmla="*/ 647 h 1985"/>
                    <a:gd name="T24" fmla="*/ 1167 w 1194"/>
                    <a:gd name="T25" fmla="*/ 664 h 1985"/>
                    <a:gd name="T26" fmla="*/ 1150 w 1194"/>
                    <a:gd name="T27" fmla="*/ 678 h 1985"/>
                    <a:gd name="T28" fmla="*/ 1131 w 1194"/>
                    <a:gd name="T29" fmla="*/ 687 h 1985"/>
                    <a:gd name="T30" fmla="*/ 1110 w 1194"/>
                    <a:gd name="T31" fmla="*/ 691 h 1985"/>
                    <a:gd name="T32" fmla="*/ 1090 w 1194"/>
                    <a:gd name="T33" fmla="*/ 691 h 1985"/>
                    <a:gd name="T34" fmla="*/ 1070 w 1194"/>
                    <a:gd name="T35" fmla="*/ 687 h 1985"/>
                    <a:gd name="T36" fmla="*/ 1050 w 1194"/>
                    <a:gd name="T37" fmla="*/ 678 h 1985"/>
                    <a:gd name="T38" fmla="*/ 1033 w 1194"/>
                    <a:gd name="T39" fmla="*/ 664 h 1985"/>
                    <a:gd name="T40" fmla="*/ 692 w 1194"/>
                    <a:gd name="T41" fmla="*/ 324 h 1985"/>
                    <a:gd name="T42" fmla="*/ 692 w 1194"/>
                    <a:gd name="T43" fmla="*/ 1889 h 1985"/>
                    <a:gd name="T44" fmla="*/ 689 w 1194"/>
                    <a:gd name="T45" fmla="*/ 1912 h 1985"/>
                    <a:gd name="T46" fmla="*/ 682 w 1194"/>
                    <a:gd name="T47" fmla="*/ 1932 h 1985"/>
                    <a:gd name="T48" fmla="*/ 672 w 1194"/>
                    <a:gd name="T49" fmla="*/ 1949 h 1985"/>
                    <a:gd name="T50" fmla="*/ 657 w 1194"/>
                    <a:gd name="T51" fmla="*/ 1964 h 1985"/>
                    <a:gd name="T52" fmla="*/ 639 w 1194"/>
                    <a:gd name="T53" fmla="*/ 1975 h 1985"/>
                    <a:gd name="T54" fmla="*/ 619 w 1194"/>
                    <a:gd name="T55" fmla="*/ 1982 h 1985"/>
                    <a:gd name="T56" fmla="*/ 597 w 1194"/>
                    <a:gd name="T57" fmla="*/ 1985 h 1985"/>
                    <a:gd name="T58" fmla="*/ 575 w 1194"/>
                    <a:gd name="T59" fmla="*/ 1982 h 1985"/>
                    <a:gd name="T60" fmla="*/ 555 w 1194"/>
                    <a:gd name="T61" fmla="*/ 1975 h 1985"/>
                    <a:gd name="T62" fmla="*/ 538 w 1194"/>
                    <a:gd name="T63" fmla="*/ 1964 h 1985"/>
                    <a:gd name="T64" fmla="*/ 523 w 1194"/>
                    <a:gd name="T65" fmla="*/ 1949 h 1985"/>
                    <a:gd name="T66" fmla="*/ 512 w 1194"/>
                    <a:gd name="T67" fmla="*/ 1932 h 1985"/>
                    <a:gd name="T68" fmla="*/ 504 w 1194"/>
                    <a:gd name="T69" fmla="*/ 1912 h 1985"/>
                    <a:gd name="T70" fmla="*/ 502 w 1194"/>
                    <a:gd name="T71" fmla="*/ 1889 h 1985"/>
                    <a:gd name="T72" fmla="*/ 502 w 1194"/>
                    <a:gd name="T73" fmla="*/ 324 h 1985"/>
                    <a:gd name="T74" fmla="*/ 161 w 1194"/>
                    <a:gd name="T75" fmla="*/ 664 h 1985"/>
                    <a:gd name="T76" fmla="*/ 146 w 1194"/>
                    <a:gd name="T77" fmla="*/ 677 h 1985"/>
                    <a:gd name="T78" fmla="*/ 129 w 1194"/>
                    <a:gd name="T79" fmla="*/ 685 h 1985"/>
                    <a:gd name="T80" fmla="*/ 112 w 1194"/>
                    <a:gd name="T81" fmla="*/ 690 h 1985"/>
                    <a:gd name="T82" fmla="*/ 94 w 1194"/>
                    <a:gd name="T83" fmla="*/ 692 h 1985"/>
                    <a:gd name="T84" fmla="*/ 76 w 1194"/>
                    <a:gd name="T85" fmla="*/ 690 h 1985"/>
                    <a:gd name="T86" fmla="*/ 58 w 1194"/>
                    <a:gd name="T87" fmla="*/ 685 h 1985"/>
                    <a:gd name="T88" fmla="*/ 42 w 1194"/>
                    <a:gd name="T89" fmla="*/ 677 h 1985"/>
                    <a:gd name="T90" fmla="*/ 27 w 1194"/>
                    <a:gd name="T91" fmla="*/ 664 h 1985"/>
                    <a:gd name="T92" fmla="*/ 14 w 1194"/>
                    <a:gd name="T93" fmla="*/ 647 h 1985"/>
                    <a:gd name="T94" fmla="*/ 4 w 1194"/>
                    <a:gd name="T95" fmla="*/ 628 h 1985"/>
                    <a:gd name="T96" fmla="*/ 0 w 1194"/>
                    <a:gd name="T97" fmla="*/ 607 h 1985"/>
                    <a:gd name="T98" fmla="*/ 0 w 1194"/>
                    <a:gd name="T99" fmla="*/ 587 h 1985"/>
                    <a:gd name="T100" fmla="*/ 4 w 1194"/>
                    <a:gd name="T101" fmla="*/ 567 h 1985"/>
                    <a:gd name="T102" fmla="*/ 14 w 1194"/>
                    <a:gd name="T103" fmla="*/ 547 h 1985"/>
                    <a:gd name="T104" fmla="*/ 27 w 1194"/>
                    <a:gd name="T105" fmla="*/ 530 h 1985"/>
                    <a:gd name="T106" fmla="*/ 530 w 1194"/>
                    <a:gd name="T107" fmla="*/ 28 h 1985"/>
                    <a:gd name="T108" fmla="*/ 545 w 1194"/>
                    <a:gd name="T109" fmla="*/ 16 h 1985"/>
                    <a:gd name="T110" fmla="*/ 562 w 1194"/>
                    <a:gd name="T111" fmla="*/ 6 h 1985"/>
                    <a:gd name="T112" fmla="*/ 579 w 1194"/>
                    <a:gd name="T113" fmla="*/ 1 h 1985"/>
                    <a:gd name="T114" fmla="*/ 597 w 1194"/>
                    <a:gd name="T115" fmla="*/ 0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4" h="1985">
                      <a:moveTo>
                        <a:pt x="597" y="0"/>
                      </a:moveTo>
                      <a:lnTo>
                        <a:pt x="616" y="1"/>
                      </a:lnTo>
                      <a:lnTo>
                        <a:pt x="633" y="7"/>
                      </a:lnTo>
                      <a:lnTo>
                        <a:pt x="650" y="16"/>
                      </a:lnTo>
                      <a:lnTo>
                        <a:pt x="664" y="28"/>
                      </a:lnTo>
                      <a:lnTo>
                        <a:pt x="1167" y="530"/>
                      </a:lnTo>
                      <a:lnTo>
                        <a:pt x="1181" y="547"/>
                      </a:lnTo>
                      <a:lnTo>
                        <a:pt x="1190" y="567"/>
                      </a:lnTo>
                      <a:lnTo>
                        <a:pt x="1194" y="587"/>
                      </a:lnTo>
                      <a:lnTo>
                        <a:pt x="1194" y="607"/>
                      </a:lnTo>
                      <a:lnTo>
                        <a:pt x="1190" y="628"/>
                      </a:lnTo>
                      <a:lnTo>
                        <a:pt x="1181" y="647"/>
                      </a:lnTo>
                      <a:lnTo>
                        <a:pt x="1167" y="664"/>
                      </a:lnTo>
                      <a:lnTo>
                        <a:pt x="1150" y="678"/>
                      </a:lnTo>
                      <a:lnTo>
                        <a:pt x="1131" y="687"/>
                      </a:lnTo>
                      <a:lnTo>
                        <a:pt x="1110" y="691"/>
                      </a:lnTo>
                      <a:lnTo>
                        <a:pt x="1090" y="691"/>
                      </a:lnTo>
                      <a:lnTo>
                        <a:pt x="1070" y="687"/>
                      </a:lnTo>
                      <a:lnTo>
                        <a:pt x="1050" y="678"/>
                      </a:lnTo>
                      <a:lnTo>
                        <a:pt x="1033" y="664"/>
                      </a:lnTo>
                      <a:lnTo>
                        <a:pt x="692" y="324"/>
                      </a:lnTo>
                      <a:lnTo>
                        <a:pt x="692" y="1889"/>
                      </a:lnTo>
                      <a:lnTo>
                        <a:pt x="689" y="1912"/>
                      </a:lnTo>
                      <a:lnTo>
                        <a:pt x="682" y="1932"/>
                      </a:lnTo>
                      <a:lnTo>
                        <a:pt x="672" y="1949"/>
                      </a:lnTo>
                      <a:lnTo>
                        <a:pt x="657" y="1964"/>
                      </a:lnTo>
                      <a:lnTo>
                        <a:pt x="639" y="1975"/>
                      </a:lnTo>
                      <a:lnTo>
                        <a:pt x="619" y="1982"/>
                      </a:lnTo>
                      <a:lnTo>
                        <a:pt x="597" y="1985"/>
                      </a:lnTo>
                      <a:lnTo>
                        <a:pt x="575" y="1982"/>
                      </a:lnTo>
                      <a:lnTo>
                        <a:pt x="555" y="1975"/>
                      </a:lnTo>
                      <a:lnTo>
                        <a:pt x="538" y="1964"/>
                      </a:lnTo>
                      <a:lnTo>
                        <a:pt x="523" y="1949"/>
                      </a:lnTo>
                      <a:lnTo>
                        <a:pt x="512" y="1932"/>
                      </a:lnTo>
                      <a:lnTo>
                        <a:pt x="504" y="1912"/>
                      </a:lnTo>
                      <a:lnTo>
                        <a:pt x="502" y="1889"/>
                      </a:lnTo>
                      <a:lnTo>
                        <a:pt x="502" y="324"/>
                      </a:lnTo>
                      <a:lnTo>
                        <a:pt x="161" y="664"/>
                      </a:lnTo>
                      <a:lnTo>
                        <a:pt x="146" y="677"/>
                      </a:lnTo>
                      <a:lnTo>
                        <a:pt x="129" y="685"/>
                      </a:lnTo>
                      <a:lnTo>
                        <a:pt x="112" y="690"/>
                      </a:lnTo>
                      <a:lnTo>
                        <a:pt x="94" y="692"/>
                      </a:lnTo>
                      <a:lnTo>
                        <a:pt x="76" y="690"/>
                      </a:lnTo>
                      <a:lnTo>
                        <a:pt x="58" y="685"/>
                      </a:lnTo>
                      <a:lnTo>
                        <a:pt x="42" y="677"/>
                      </a:lnTo>
                      <a:lnTo>
                        <a:pt x="27" y="664"/>
                      </a:lnTo>
                      <a:lnTo>
                        <a:pt x="14" y="647"/>
                      </a:lnTo>
                      <a:lnTo>
                        <a:pt x="4" y="628"/>
                      </a:lnTo>
                      <a:lnTo>
                        <a:pt x="0" y="607"/>
                      </a:lnTo>
                      <a:lnTo>
                        <a:pt x="0" y="587"/>
                      </a:lnTo>
                      <a:lnTo>
                        <a:pt x="4" y="567"/>
                      </a:lnTo>
                      <a:lnTo>
                        <a:pt x="14" y="547"/>
                      </a:lnTo>
                      <a:lnTo>
                        <a:pt x="27" y="530"/>
                      </a:lnTo>
                      <a:lnTo>
                        <a:pt x="530" y="28"/>
                      </a:lnTo>
                      <a:lnTo>
                        <a:pt x="545" y="16"/>
                      </a:lnTo>
                      <a:lnTo>
                        <a:pt x="562" y="6"/>
                      </a:lnTo>
                      <a:lnTo>
                        <a:pt x="579" y="1"/>
                      </a:lnTo>
                      <a:lnTo>
                        <a:pt x="59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grpSp>
        <p:grpSp>
          <p:nvGrpSpPr>
            <p:cNvPr id="51" name="Group 50">
              <a:extLst>
                <a:ext uri="{FF2B5EF4-FFF2-40B4-BE49-F238E27FC236}">
                  <a16:creationId xmlns:a16="http://schemas.microsoft.com/office/drawing/2014/main" id="{E83653B7-F444-FA74-94BD-FE7D54B4B704}"/>
                </a:ext>
              </a:extLst>
            </p:cNvPr>
            <p:cNvGrpSpPr/>
            <p:nvPr/>
          </p:nvGrpSpPr>
          <p:grpSpPr>
            <a:xfrm>
              <a:off x="2992687" y="4268432"/>
              <a:ext cx="431147" cy="429069"/>
              <a:chOff x="3990248" y="4267484"/>
              <a:chExt cx="574863" cy="572092"/>
            </a:xfrm>
          </p:grpSpPr>
          <p:sp>
            <p:nvSpPr>
              <p:cNvPr id="52" name="Oval 65">
                <a:extLst>
                  <a:ext uri="{FF2B5EF4-FFF2-40B4-BE49-F238E27FC236}">
                    <a16:creationId xmlns:a16="http://schemas.microsoft.com/office/drawing/2014/main" id="{4A3B0D2E-537D-DECB-3296-6E9E660A60AB}"/>
                  </a:ext>
                </a:extLst>
              </p:cNvPr>
              <p:cNvSpPr>
                <a:spLocks noChangeArrowheads="1"/>
              </p:cNvSpPr>
              <p:nvPr/>
            </p:nvSpPr>
            <p:spPr bwMode="auto">
              <a:xfrm>
                <a:off x="3990248" y="4267484"/>
                <a:ext cx="574863" cy="572092"/>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53" name="Freeform 184">
                <a:extLst>
                  <a:ext uri="{FF2B5EF4-FFF2-40B4-BE49-F238E27FC236}">
                    <a16:creationId xmlns:a16="http://schemas.microsoft.com/office/drawing/2014/main" id="{B058D96E-F564-EC58-41AE-552A950AF2D2}"/>
                  </a:ext>
                </a:extLst>
              </p:cNvPr>
              <p:cNvSpPr>
                <a:spLocks noEditPoints="1"/>
              </p:cNvSpPr>
              <p:nvPr/>
            </p:nvSpPr>
            <p:spPr bwMode="auto">
              <a:xfrm>
                <a:off x="4140624" y="4412283"/>
                <a:ext cx="274111" cy="282494"/>
              </a:xfrm>
              <a:custGeom>
                <a:avLst/>
                <a:gdLst>
                  <a:gd name="T0" fmla="*/ 189 w 3269"/>
                  <a:gd name="T1" fmla="*/ 1902 h 3367"/>
                  <a:gd name="T2" fmla="*/ 293 w 3269"/>
                  <a:gd name="T3" fmla="*/ 3150 h 3367"/>
                  <a:gd name="T4" fmla="*/ 822 w 3269"/>
                  <a:gd name="T5" fmla="*/ 3070 h 3367"/>
                  <a:gd name="T6" fmla="*/ 745 w 3269"/>
                  <a:gd name="T7" fmla="*/ 1802 h 3367"/>
                  <a:gd name="T8" fmla="*/ 1767 w 3269"/>
                  <a:gd name="T9" fmla="*/ 301 h 3367"/>
                  <a:gd name="T10" fmla="*/ 1763 w 3269"/>
                  <a:gd name="T11" fmla="*/ 459 h 3367"/>
                  <a:gd name="T12" fmla="*/ 1662 w 3269"/>
                  <a:gd name="T13" fmla="*/ 709 h 3367"/>
                  <a:gd name="T14" fmla="*/ 1472 w 3269"/>
                  <a:gd name="T15" fmla="*/ 1107 h 3367"/>
                  <a:gd name="T16" fmla="*/ 1229 w 3269"/>
                  <a:gd name="T17" fmla="*/ 1478 h 3367"/>
                  <a:gd name="T18" fmla="*/ 1025 w 3269"/>
                  <a:gd name="T19" fmla="*/ 1741 h 3367"/>
                  <a:gd name="T20" fmla="*/ 1012 w 3269"/>
                  <a:gd name="T21" fmla="*/ 3078 h 3367"/>
                  <a:gd name="T22" fmla="*/ 1160 w 3269"/>
                  <a:gd name="T23" fmla="*/ 3127 h 3367"/>
                  <a:gd name="T24" fmla="*/ 1537 w 3269"/>
                  <a:gd name="T25" fmla="*/ 3158 h 3367"/>
                  <a:gd name="T26" fmla="*/ 2003 w 3269"/>
                  <a:gd name="T27" fmla="*/ 3167 h 3367"/>
                  <a:gd name="T28" fmla="*/ 2516 w 3269"/>
                  <a:gd name="T29" fmla="*/ 3152 h 3367"/>
                  <a:gd name="T30" fmla="*/ 2827 w 3269"/>
                  <a:gd name="T31" fmla="*/ 2972 h 3367"/>
                  <a:gd name="T32" fmla="*/ 2849 w 3269"/>
                  <a:gd name="T33" fmla="*/ 2801 h 3367"/>
                  <a:gd name="T34" fmla="*/ 2879 w 3269"/>
                  <a:gd name="T35" fmla="*/ 2683 h 3367"/>
                  <a:gd name="T36" fmla="*/ 3008 w 3269"/>
                  <a:gd name="T37" fmla="*/ 2414 h 3367"/>
                  <a:gd name="T38" fmla="*/ 2969 w 3269"/>
                  <a:gd name="T39" fmla="*/ 2303 h 3367"/>
                  <a:gd name="T40" fmla="*/ 3067 w 3269"/>
                  <a:gd name="T41" fmla="*/ 2093 h 3367"/>
                  <a:gd name="T42" fmla="*/ 3034 w 3269"/>
                  <a:gd name="T43" fmla="*/ 1892 h 3367"/>
                  <a:gd name="T44" fmla="*/ 2969 w 3269"/>
                  <a:gd name="T45" fmla="*/ 1795 h 3367"/>
                  <a:gd name="T46" fmla="*/ 3011 w 3269"/>
                  <a:gd name="T47" fmla="*/ 1668 h 3367"/>
                  <a:gd name="T48" fmla="*/ 2960 w 3269"/>
                  <a:gd name="T49" fmla="*/ 1473 h 3367"/>
                  <a:gd name="T50" fmla="*/ 2668 w 3269"/>
                  <a:gd name="T51" fmla="*/ 1388 h 3367"/>
                  <a:gd name="T52" fmla="*/ 2301 w 3269"/>
                  <a:gd name="T53" fmla="*/ 1412 h 3367"/>
                  <a:gd name="T54" fmla="*/ 2049 w 3269"/>
                  <a:gd name="T55" fmla="*/ 1462 h 3367"/>
                  <a:gd name="T56" fmla="*/ 1895 w 3269"/>
                  <a:gd name="T57" fmla="*/ 1362 h 3367"/>
                  <a:gd name="T58" fmla="*/ 1901 w 3269"/>
                  <a:gd name="T59" fmla="*/ 1047 h 3367"/>
                  <a:gd name="T60" fmla="*/ 2028 w 3269"/>
                  <a:gd name="T61" fmla="*/ 562 h 3367"/>
                  <a:gd name="T62" fmla="*/ 1961 w 3269"/>
                  <a:gd name="T63" fmla="*/ 260 h 3367"/>
                  <a:gd name="T64" fmla="*/ 1796 w 3269"/>
                  <a:gd name="T65" fmla="*/ 190 h 3367"/>
                  <a:gd name="T66" fmla="*/ 1918 w 3269"/>
                  <a:gd name="T67" fmla="*/ 22 h 3367"/>
                  <a:gd name="T68" fmla="*/ 2162 w 3269"/>
                  <a:gd name="T69" fmla="*/ 214 h 3367"/>
                  <a:gd name="T70" fmla="*/ 2208 w 3269"/>
                  <a:gd name="T71" fmla="*/ 645 h 3367"/>
                  <a:gd name="T72" fmla="*/ 2088 w 3269"/>
                  <a:gd name="T73" fmla="*/ 1090 h 3367"/>
                  <a:gd name="T74" fmla="*/ 2066 w 3269"/>
                  <a:gd name="T75" fmla="*/ 1266 h 3367"/>
                  <a:gd name="T76" fmla="*/ 2254 w 3269"/>
                  <a:gd name="T77" fmla="*/ 1229 h 3367"/>
                  <a:gd name="T78" fmla="*/ 2600 w 3269"/>
                  <a:gd name="T79" fmla="*/ 1197 h 3367"/>
                  <a:gd name="T80" fmla="*/ 3052 w 3269"/>
                  <a:gd name="T81" fmla="*/ 1305 h 3367"/>
                  <a:gd name="T82" fmla="*/ 3209 w 3269"/>
                  <a:gd name="T83" fmla="*/ 1577 h 3367"/>
                  <a:gd name="T84" fmla="*/ 3213 w 3269"/>
                  <a:gd name="T85" fmla="*/ 1819 h 3367"/>
                  <a:gd name="T86" fmla="*/ 3247 w 3269"/>
                  <a:gd name="T87" fmla="*/ 2153 h 3367"/>
                  <a:gd name="T88" fmla="*/ 3200 w 3269"/>
                  <a:gd name="T89" fmla="*/ 2461 h 3367"/>
                  <a:gd name="T90" fmla="*/ 3079 w 3269"/>
                  <a:gd name="T91" fmla="*/ 2757 h 3367"/>
                  <a:gd name="T92" fmla="*/ 2993 w 3269"/>
                  <a:gd name="T93" fmla="*/ 3066 h 3367"/>
                  <a:gd name="T94" fmla="*/ 2677 w 3269"/>
                  <a:gd name="T95" fmla="*/ 3304 h 3367"/>
                  <a:gd name="T96" fmla="*/ 2154 w 3269"/>
                  <a:gd name="T97" fmla="*/ 3366 h 3367"/>
                  <a:gd name="T98" fmla="*/ 1572 w 3269"/>
                  <a:gd name="T99" fmla="*/ 3350 h 3367"/>
                  <a:gd name="T100" fmla="*/ 1156 w 3269"/>
                  <a:gd name="T101" fmla="*/ 3318 h 3367"/>
                  <a:gd name="T102" fmla="*/ 828 w 3269"/>
                  <a:gd name="T103" fmla="*/ 3320 h 3367"/>
                  <a:gd name="T104" fmla="*/ 133 w 3269"/>
                  <a:gd name="T105" fmla="*/ 3293 h 3367"/>
                  <a:gd name="T106" fmla="*/ 0 w 3269"/>
                  <a:gd name="T107" fmla="*/ 1902 h 3367"/>
                  <a:gd name="T108" fmla="*/ 169 w 3269"/>
                  <a:gd name="T109" fmla="*/ 1637 h 3367"/>
                  <a:gd name="T110" fmla="*/ 860 w 3269"/>
                  <a:gd name="T111" fmla="*/ 1645 h 3367"/>
                  <a:gd name="T112" fmla="*/ 1010 w 3269"/>
                  <a:gd name="T113" fmla="*/ 1428 h 3367"/>
                  <a:gd name="T114" fmla="*/ 1280 w 3269"/>
                  <a:gd name="T115" fmla="*/ 1063 h 3367"/>
                  <a:gd name="T116" fmla="*/ 1509 w 3269"/>
                  <a:gd name="T117" fmla="*/ 584 h 3367"/>
                  <a:gd name="T118" fmla="*/ 1577 w 3269"/>
                  <a:gd name="T119" fmla="*/ 286 h 3367"/>
                  <a:gd name="T120" fmla="*/ 1665 w 3269"/>
                  <a:gd name="T121" fmla="*/ 40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9" h="3367">
                    <a:moveTo>
                      <a:pt x="293" y="1799"/>
                    </a:moveTo>
                    <a:lnTo>
                      <a:pt x="269" y="1802"/>
                    </a:lnTo>
                    <a:lnTo>
                      <a:pt x="248" y="1809"/>
                    </a:lnTo>
                    <a:lnTo>
                      <a:pt x="228" y="1821"/>
                    </a:lnTo>
                    <a:lnTo>
                      <a:pt x="212" y="1838"/>
                    </a:lnTo>
                    <a:lnTo>
                      <a:pt x="200" y="1856"/>
                    </a:lnTo>
                    <a:lnTo>
                      <a:pt x="192" y="1879"/>
                    </a:lnTo>
                    <a:lnTo>
                      <a:pt x="189" y="1902"/>
                    </a:lnTo>
                    <a:lnTo>
                      <a:pt x="189" y="3047"/>
                    </a:lnTo>
                    <a:lnTo>
                      <a:pt x="192" y="3070"/>
                    </a:lnTo>
                    <a:lnTo>
                      <a:pt x="200" y="3092"/>
                    </a:lnTo>
                    <a:lnTo>
                      <a:pt x="212" y="3111"/>
                    </a:lnTo>
                    <a:lnTo>
                      <a:pt x="228" y="3127"/>
                    </a:lnTo>
                    <a:lnTo>
                      <a:pt x="247" y="3139"/>
                    </a:lnTo>
                    <a:lnTo>
                      <a:pt x="268" y="3147"/>
                    </a:lnTo>
                    <a:lnTo>
                      <a:pt x="293" y="3150"/>
                    </a:lnTo>
                    <a:lnTo>
                      <a:pt x="293" y="3149"/>
                    </a:lnTo>
                    <a:lnTo>
                      <a:pt x="721" y="3149"/>
                    </a:lnTo>
                    <a:lnTo>
                      <a:pt x="745" y="3147"/>
                    </a:lnTo>
                    <a:lnTo>
                      <a:pt x="766" y="3138"/>
                    </a:lnTo>
                    <a:lnTo>
                      <a:pt x="786" y="3126"/>
                    </a:lnTo>
                    <a:lnTo>
                      <a:pt x="801" y="3111"/>
                    </a:lnTo>
                    <a:lnTo>
                      <a:pt x="813" y="3091"/>
                    </a:lnTo>
                    <a:lnTo>
                      <a:pt x="822" y="3070"/>
                    </a:lnTo>
                    <a:lnTo>
                      <a:pt x="824" y="3046"/>
                    </a:lnTo>
                    <a:lnTo>
                      <a:pt x="824" y="1902"/>
                    </a:lnTo>
                    <a:lnTo>
                      <a:pt x="822" y="1879"/>
                    </a:lnTo>
                    <a:lnTo>
                      <a:pt x="813" y="1857"/>
                    </a:lnTo>
                    <a:lnTo>
                      <a:pt x="801" y="1838"/>
                    </a:lnTo>
                    <a:lnTo>
                      <a:pt x="786" y="1822"/>
                    </a:lnTo>
                    <a:lnTo>
                      <a:pt x="766" y="1810"/>
                    </a:lnTo>
                    <a:lnTo>
                      <a:pt x="745" y="1802"/>
                    </a:lnTo>
                    <a:lnTo>
                      <a:pt x="721" y="1799"/>
                    </a:lnTo>
                    <a:lnTo>
                      <a:pt x="293" y="1799"/>
                    </a:lnTo>
                    <a:close/>
                    <a:moveTo>
                      <a:pt x="1782" y="189"/>
                    </a:moveTo>
                    <a:lnTo>
                      <a:pt x="1777" y="203"/>
                    </a:lnTo>
                    <a:lnTo>
                      <a:pt x="1772" y="221"/>
                    </a:lnTo>
                    <a:lnTo>
                      <a:pt x="1769" y="245"/>
                    </a:lnTo>
                    <a:lnTo>
                      <a:pt x="1767" y="272"/>
                    </a:lnTo>
                    <a:lnTo>
                      <a:pt x="1767" y="301"/>
                    </a:lnTo>
                    <a:lnTo>
                      <a:pt x="1768" y="332"/>
                    </a:lnTo>
                    <a:lnTo>
                      <a:pt x="1770" y="363"/>
                    </a:lnTo>
                    <a:lnTo>
                      <a:pt x="1773" y="392"/>
                    </a:lnTo>
                    <a:lnTo>
                      <a:pt x="1775" y="409"/>
                    </a:lnTo>
                    <a:lnTo>
                      <a:pt x="1773" y="425"/>
                    </a:lnTo>
                    <a:lnTo>
                      <a:pt x="1769" y="439"/>
                    </a:lnTo>
                    <a:lnTo>
                      <a:pt x="1767" y="447"/>
                    </a:lnTo>
                    <a:lnTo>
                      <a:pt x="1763" y="459"/>
                    </a:lnTo>
                    <a:lnTo>
                      <a:pt x="1756" y="475"/>
                    </a:lnTo>
                    <a:lnTo>
                      <a:pt x="1748" y="498"/>
                    </a:lnTo>
                    <a:lnTo>
                      <a:pt x="1737" y="523"/>
                    </a:lnTo>
                    <a:lnTo>
                      <a:pt x="1726" y="554"/>
                    </a:lnTo>
                    <a:lnTo>
                      <a:pt x="1712" y="588"/>
                    </a:lnTo>
                    <a:lnTo>
                      <a:pt x="1697" y="626"/>
                    </a:lnTo>
                    <a:lnTo>
                      <a:pt x="1680" y="666"/>
                    </a:lnTo>
                    <a:lnTo>
                      <a:pt x="1662" y="709"/>
                    </a:lnTo>
                    <a:lnTo>
                      <a:pt x="1642" y="754"/>
                    </a:lnTo>
                    <a:lnTo>
                      <a:pt x="1622" y="801"/>
                    </a:lnTo>
                    <a:lnTo>
                      <a:pt x="1599" y="850"/>
                    </a:lnTo>
                    <a:lnTo>
                      <a:pt x="1576" y="900"/>
                    </a:lnTo>
                    <a:lnTo>
                      <a:pt x="1551" y="952"/>
                    </a:lnTo>
                    <a:lnTo>
                      <a:pt x="1526" y="1004"/>
                    </a:lnTo>
                    <a:lnTo>
                      <a:pt x="1499" y="1056"/>
                    </a:lnTo>
                    <a:lnTo>
                      <a:pt x="1472" y="1107"/>
                    </a:lnTo>
                    <a:lnTo>
                      <a:pt x="1444" y="1159"/>
                    </a:lnTo>
                    <a:lnTo>
                      <a:pt x="1415" y="1210"/>
                    </a:lnTo>
                    <a:lnTo>
                      <a:pt x="1385" y="1259"/>
                    </a:lnTo>
                    <a:lnTo>
                      <a:pt x="1355" y="1307"/>
                    </a:lnTo>
                    <a:lnTo>
                      <a:pt x="1324" y="1353"/>
                    </a:lnTo>
                    <a:lnTo>
                      <a:pt x="1292" y="1397"/>
                    </a:lnTo>
                    <a:lnTo>
                      <a:pt x="1261" y="1439"/>
                    </a:lnTo>
                    <a:lnTo>
                      <a:pt x="1229" y="1478"/>
                    </a:lnTo>
                    <a:lnTo>
                      <a:pt x="1196" y="1513"/>
                    </a:lnTo>
                    <a:lnTo>
                      <a:pt x="1164" y="1545"/>
                    </a:lnTo>
                    <a:lnTo>
                      <a:pt x="1132" y="1573"/>
                    </a:lnTo>
                    <a:lnTo>
                      <a:pt x="1102" y="1607"/>
                    </a:lnTo>
                    <a:lnTo>
                      <a:pt x="1077" y="1642"/>
                    </a:lnTo>
                    <a:lnTo>
                      <a:pt x="1057" y="1676"/>
                    </a:lnTo>
                    <a:lnTo>
                      <a:pt x="1040" y="1710"/>
                    </a:lnTo>
                    <a:lnTo>
                      <a:pt x="1025" y="1741"/>
                    </a:lnTo>
                    <a:lnTo>
                      <a:pt x="1015" y="1769"/>
                    </a:lnTo>
                    <a:lnTo>
                      <a:pt x="1007" y="1795"/>
                    </a:lnTo>
                    <a:lnTo>
                      <a:pt x="1001" y="1814"/>
                    </a:lnTo>
                    <a:lnTo>
                      <a:pt x="1008" y="1843"/>
                    </a:lnTo>
                    <a:lnTo>
                      <a:pt x="1012" y="1871"/>
                    </a:lnTo>
                    <a:lnTo>
                      <a:pt x="1014" y="1902"/>
                    </a:lnTo>
                    <a:lnTo>
                      <a:pt x="1014" y="3047"/>
                    </a:lnTo>
                    <a:lnTo>
                      <a:pt x="1012" y="3078"/>
                    </a:lnTo>
                    <a:lnTo>
                      <a:pt x="1008" y="3109"/>
                    </a:lnTo>
                    <a:lnTo>
                      <a:pt x="1078" y="3117"/>
                    </a:lnTo>
                    <a:lnTo>
                      <a:pt x="1079" y="3117"/>
                    </a:lnTo>
                    <a:lnTo>
                      <a:pt x="1084" y="3118"/>
                    </a:lnTo>
                    <a:lnTo>
                      <a:pt x="1094" y="3119"/>
                    </a:lnTo>
                    <a:lnTo>
                      <a:pt x="1110" y="3121"/>
                    </a:lnTo>
                    <a:lnTo>
                      <a:pt x="1133" y="3124"/>
                    </a:lnTo>
                    <a:lnTo>
                      <a:pt x="1160" y="3127"/>
                    </a:lnTo>
                    <a:lnTo>
                      <a:pt x="1193" y="3130"/>
                    </a:lnTo>
                    <a:lnTo>
                      <a:pt x="1231" y="3134"/>
                    </a:lnTo>
                    <a:lnTo>
                      <a:pt x="1273" y="3138"/>
                    </a:lnTo>
                    <a:lnTo>
                      <a:pt x="1319" y="3142"/>
                    </a:lnTo>
                    <a:lnTo>
                      <a:pt x="1369" y="3147"/>
                    </a:lnTo>
                    <a:lnTo>
                      <a:pt x="1422" y="3151"/>
                    </a:lnTo>
                    <a:lnTo>
                      <a:pt x="1477" y="3154"/>
                    </a:lnTo>
                    <a:lnTo>
                      <a:pt x="1537" y="3158"/>
                    </a:lnTo>
                    <a:lnTo>
                      <a:pt x="1598" y="3161"/>
                    </a:lnTo>
                    <a:lnTo>
                      <a:pt x="1661" y="3164"/>
                    </a:lnTo>
                    <a:lnTo>
                      <a:pt x="1725" y="3166"/>
                    </a:lnTo>
                    <a:lnTo>
                      <a:pt x="1792" y="3167"/>
                    </a:lnTo>
                    <a:lnTo>
                      <a:pt x="1858" y="3168"/>
                    </a:lnTo>
                    <a:lnTo>
                      <a:pt x="1926" y="3168"/>
                    </a:lnTo>
                    <a:lnTo>
                      <a:pt x="1994" y="3167"/>
                    </a:lnTo>
                    <a:lnTo>
                      <a:pt x="2003" y="3167"/>
                    </a:lnTo>
                    <a:lnTo>
                      <a:pt x="2081" y="3172"/>
                    </a:lnTo>
                    <a:lnTo>
                      <a:pt x="2156" y="3176"/>
                    </a:lnTo>
                    <a:lnTo>
                      <a:pt x="2225" y="3177"/>
                    </a:lnTo>
                    <a:lnTo>
                      <a:pt x="2292" y="3176"/>
                    </a:lnTo>
                    <a:lnTo>
                      <a:pt x="2354" y="3173"/>
                    </a:lnTo>
                    <a:lnTo>
                      <a:pt x="2413" y="3168"/>
                    </a:lnTo>
                    <a:lnTo>
                      <a:pt x="2467" y="3161"/>
                    </a:lnTo>
                    <a:lnTo>
                      <a:pt x="2516" y="3152"/>
                    </a:lnTo>
                    <a:lnTo>
                      <a:pt x="2573" y="3137"/>
                    </a:lnTo>
                    <a:lnTo>
                      <a:pt x="2625" y="3121"/>
                    </a:lnTo>
                    <a:lnTo>
                      <a:pt x="2672" y="3103"/>
                    </a:lnTo>
                    <a:lnTo>
                      <a:pt x="2713" y="3081"/>
                    </a:lnTo>
                    <a:lnTo>
                      <a:pt x="2750" y="3057"/>
                    </a:lnTo>
                    <a:lnTo>
                      <a:pt x="2781" y="3032"/>
                    </a:lnTo>
                    <a:lnTo>
                      <a:pt x="2807" y="3003"/>
                    </a:lnTo>
                    <a:lnTo>
                      <a:pt x="2827" y="2972"/>
                    </a:lnTo>
                    <a:lnTo>
                      <a:pt x="2840" y="2947"/>
                    </a:lnTo>
                    <a:lnTo>
                      <a:pt x="2848" y="2920"/>
                    </a:lnTo>
                    <a:lnTo>
                      <a:pt x="2854" y="2895"/>
                    </a:lnTo>
                    <a:lnTo>
                      <a:pt x="2856" y="2871"/>
                    </a:lnTo>
                    <a:lnTo>
                      <a:pt x="2856" y="2850"/>
                    </a:lnTo>
                    <a:lnTo>
                      <a:pt x="2854" y="2830"/>
                    </a:lnTo>
                    <a:lnTo>
                      <a:pt x="2852" y="2814"/>
                    </a:lnTo>
                    <a:lnTo>
                      <a:pt x="2849" y="2801"/>
                    </a:lnTo>
                    <a:lnTo>
                      <a:pt x="2847" y="2794"/>
                    </a:lnTo>
                    <a:lnTo>
                      <a:pt x="2846" y="2791"/>
                    </a:lnTo>
                    <a:lnTo>
                      <a:pt x="2841" y="2772"/>
                    </a:lnTo>
                    <a:lnTo>
                      <a:pt x="2841" y="2751"/>
                    </a:lnTo>
                    <a:lnTo>
                      <a:pt x="2844" y="2732"/>
                    </a:lnTo>
                    <a:lnTo>
                      <a:pt x="2853" y="2713"/>
                    </a:lnTo>
                    <a:lnTo>
                      <a:pt x="2864" y="2697"/>
                    </a:lnTo>
                    <a:lnTo>
                      <a:pt x="2879" y="2683"/>
                    </a:lnTo>
                    <a:lnTo>
                      <a:pt x="2915" y="2652"/>
                    </a:lnTo>
                    <a:lnTo>
                      <a:pt x="2947" y="2620"/>
                    </a:lnTo>
                    <a:lnTo>
                      <a:pt x="2971" y="2586"/>
                    </a:lnTo>
                    <a:lnTo>
                      <a:pt x="2990" y="2551"/>
                    </a:lnTo>
                    <a:lnTo>
                      <a:pt x="3003" y="2516"/>
                    </a:lnTo>
                    <a:lnTo>
                      <a:pt x="3010" y="2478"/>
                    </a:lnTo>
                    <a:lnTo>
                      <a:pt x="3011" y="2439"/>
                    </a:lnTo>
                    <a:lnTo>
                      <a:pt x="3008" y="2414"/>
                    </a:lnTo>
                    <a:lnTo>
                      <a:pt x="3004" y="2393"/>
                    </a:lnTo>
                    <a:lnTo>
                      <a:pt x="2999" y="2372"/>
                    </a:lnTo>
                    <a:lnTo>
                      <a:pt x="2994" y="2355"/>
                    </a:lnTo>
                    <a:lnTo>
                      <a:pt x="2988" y="2342"/>
                    </a:lnTo>
                    <a:lnTo>
                      <a:pt x="2984" y="2330"/>
                    </a:lnTo>
                    <a:lnTo>
                      <a:pt x="2979" y="2324"/>
                    </a:lnTo>
                    <a:lnTo>
                      <a:pt x="2978" y="2321"/>
                    </a:lnTo>
                    <a:lnTo>
                      <a:pt x="2969" y="2303"/>
                    </a:lnTo>
                    <a:lnTo>
                      <a:pt x="2965" y="2282"/>
                    </a:lnTo>
                    <a:lnTo>
                      <a:pt x="2965" y="2262"/>
                    </a:lnTo>
                    <a:lnTo>
                      <a:pt x="2970" y="2242"/>
                    </a:lnTo>
                    <a:lnTo>
                      <a:pt x="2978" y="2224"/>
                    </a:lnTo>
                    <a:lnTo>
                      <a:pt x="2991" y="2206"/>
                    </a:lnTo>
                    <a:lnTo>
                      <a:pt x="3024" y="2168"/>
                    </a:lnTo>
                    <a:lnTo>
                      <a:pt x="3049" y="2131"/>
                    </a:lnTo>
                    <a:lnTo>
                      <a:pt x="3067" y="2093"/>
                    </a:lnTo>
                    <a:lnTo>
                      <a:pt x="3077" y="2055"/>
                    </a:lnTo>
                    <a:lnTo>
                      <a:pt x="3079" y="2017"/>
                    </a:lnTo>
                    <a:lnTo>
                      <a:pt x="3077" y="1991"/>
                    </a:lnTo>
                    <a:lnTo>
                      <a:pt x="3072" y="1968"/>
                    </a:lnTo>
                    <a:lnTo>
                      <a:pt x="3063" y="1946"/>
                    </a:lnTo>
                    <a:lnTo>
                      <a:pt x="3054" y="1926"/>
                    </a:lnTo>
                    <a:lnTo>
                      <a:pt x="3044" y="1908"/>
                    </a:lnTo>
                    <a:lnTo>
                      <a:pt x="3034" y="1892"/>
                    </a:lnTo>
                    <a:lnTo>
                      <a:pt x="3023" y="1879"/>
                    </a:lnTo>
                    <a:lnTo>
                      <a:pt x="3015" y="1867"/>
                    </a:lnTo>
                    <a:lnTo>
                      <a:pt x="3008" y="1859"/>
                    </a:lnTo>
                    <a:lnTo>
                      <a:pt x="3003" y="1854"/>
                    </a:lnTo>
                    <a:lnTo>
                      <a:pt x="3001" y="1853"/>
                    </a:lnTo>
                    <a:lnTo>
                      <a:pt x="2986" y="1836"/>
                    </a:lnTo>
                    <a:lnTo>
                      <a:pt x="2975" y="1815"/>
                    </a:lnTo>
                    <a:lnTo>
                      <a:pt x="2969" y="1795"/>
                    </a:lnTo>
                    <a:lnTo>
                      <a:pt x="2969" y="1772"/>
                    </a:lnTo>
                    <a:lnTo>
                      <a:pt x="2974" y="1751"/>
                    </a:lnTo>
                    <a:lnTo>
                      <a:pt x="2985" y="1730"/>
                    </a:lnTo>
                    <a:lnTo>
                      <a:pt x="2988" y="1725"/>
                    </a:lnTo>
                    <a:lnTo>
                      <a:pt x="2993" y="1715"/>
                    </a:lnTo>
                    <a:lnTo>
                      <a:pt x="2999" y="1702"/>
                    </a:lnTo>
                    <a:lnTo>
                      <a:pt x="3005" y="1685"/>
                    </a:lnTo>
                    <a:lnTo>
                      <a:pt x="3011" y="1668"/>
                    </a:lnTo>
                    <a:lnTo>
                      <a:pt x="3016" y="1646"/>
                    </a:lnTo>
                    <a:lnTo>
                      <a:pt x="3019" y="1624"/>
                    </a:lnTo>
                    <a:lnTo>
                      <a:pt x="3020" y="1599"/>
                    </a:lnTo>
                    <a:lnTo>
                      <a:pt x="3018" y="1574"/>
                    </a:lnTo>
                    <a:lnTo>
                      <a:pt x="3011" y="1549"/>
                    </a:lnTo>
                    <a:lnTo>
                      <a:pt x="3000" y="1523"/>
                    </a:lnTo>
                    <a:lnTo>
                      <a:pt x="2984" y="1498"/>
                    </a:lnTo>
                    <a:lnTo>
                      <a:pt x="2960" y="1473"/>
                    </a:lnTo>
                    <a:lnTo>
                      <a:pt x="2935" y="1453"/>
                    </a:lnTo>
                    <a:lnTo>
                      <a:pt x="2907" y="1437"/>
                    </a:lnTo>
                    <a:lnTo>
                      <a:pt x="2874" y="1424"/>
                    </a:lnTo>
                    <a:lnTo>
                      <a:pt x="2838" y="1413"/>
                    </a:lnTo>
                    <a:lnTo>
                      <a:pt x="2799" y="1403"/>
                    </a:lnTo>
                    <a:lnTo>
                      <a:pt x="2757" y="1396"/>
                    </a:lnTo>
                    <a:lnTo>
                      <a:pt x="2713" y="1391"/>
                    </a:lnTo>
                    <a:lnTo>
                      <a:pt x="2668" y="1388"/>
                    </a:lnTo>
                    <a:lnTo>
                      <a:pt x="2622" y="1386"/>
                    </a:lnTo>
                    <a:lnTo>
                      <a:pt x="2575" y="1386"/>
                    </a:lnTo>
                    <a:lnTo>
                      <a:pt x="2527" y="1388"/>
                    </a:lnTo>
                    <a:lnTo>
                      <a:pt x="2480" y="1390"/>
                    </a:lnTo>
                    <a:lnTo>
                      <a:pt x="2433" y="1394"/>
                    </a:lnTo>
                    <a:lnTo>
                      <a:pt x="2388" y="1399"/>
                    </a:lnTo>
                    <a:lnTo>
                      <a:pt x="2343" y="1405"/>
                    </a:lnTo>
                    <a:lnTo>
                      <a:pt x="2301" y="1412"/>
                    </a:lnTo>
                    <a:lnTo>
                      <a:pt x="2260" y="1419"/>
                    </a:lnTo>
                    <a:lnTo>
                      <a:pt x="2223" y="1427"/>
                    </a:lnTo>
                    <a:lnTo>
                      <a:pt x="2218" y="1428"/>
                    </a:lnTo>
                    <a:lnTo>
                      <a:pt x="2214" y="1429"/>
                    </a:lnTo>
                    <a:lnTo>
                      <a:pt x="2155" y="1439"/>
                    </a:lnTo>
                    <a:lnTo>
                      <a:pt x="2091" y="1453"/>
                    </a:lnTo>
                    <a:lnTo>
                      <a:pt x="2071" y="1459"/>
                    </a:lnTo>
                    <a:lnTo>
                      <a:pt x="2049" y="1462"/>
                    </a:lnTo>
                    <a:lnTo>
                      <a:pt x="2027" y="1463"/>
                    </a:lnTo>
                    <a:lnTo>
                      <a:pt x="2004" y="1460"/>
                    </a:lnTo>
                    <a:lnTo>
                      <a:pt x="1981" y="1452"/>
                    </a:lnTo>
                    <a:lnTo>
                      <a:pt x="1959" y="1441"/>
                    </a:lnTo>
                    <a:lnTo>
                      <a:pt x="1938" y="1426"/>
                    </a:lnTo>
                    <a:lnTo>
                      <a:pt x="1920" y="1407"/>
                    </a:lnTo>
                    <a:lnTo>
                      <a:pt x="1906" y="1387"/>
                    </a:lnTo>
                    <a:lnTo>
                      <a:pt x="1895" y="1362"/>
                    </a:lnTo>
                    <a:lnTo>
                      <a:pt x="1886" y="1336"/>
                    </a:lnTo>
                    <a:lnTo>
                      <a:pt x="1880" y="1305"/>
                    </a:lnTo>
                    <a:lnTo>
                      <a:pt x="1875" y="1271"/>
                    </a:lnTo>
                    <a:lnTo>
                      <a:pt x="1875" y="1234"/>
                    </a:lnTo>
                    <a:lnTo>
                      <a:pt x="1877" y="1193"/>
                    </a:lnTo>
                    <a:lnTo>
                      <a:pt x="1883" y="1148"/>
                    </a:lnTo>
                    <a:lnTo>
                      <a:pt x="1891" y="1100"/>
                    </a:lnTo>
                    <a:lnTo>
                      <a:pt x="1901" y="1047"/>
                    </a:lnTo>
                    <a:lnTo>
                      <a:pt x="1914" y="991"/>
                    </a:lnTo>
                    <a:lnTo>
                      <a:pt x="1931" y="930"/>
                    </a:lnTo>
                    <a:lnTo>
                      <a:pt x="1950" y="865"/>
                    </a:lnTo>
                    <a:lnTo>
                      <a:pt x="1973" y="796"/>
                    </a:lnTo>
                    <a:lnTo>
                      <a:pt x="1992" y="732"/>
                    </a:lnTo>
                    <a:lnTo>
                      <a:pt x="2007" y="673"/>
                    </a:lnTo>
                    <a:lnTo>
                      <a:pt x="2020" y="617"/>
                    </a:lnTo>
                    <a:lnTo>
                      <a:pt x="2028" y="562"/>
                    </a:lnTo>
                    <a:lnTo>
                      <a:pt x="2032" y="512"/>
                    </a:lnTo>
                    <a:lnTo>
                      <a:pt x="2033" y="465"/>
                    </a:lnTo>
                    <a:lnTo>
                      <a:pt x="2030" y="422"/>
                    </a:lnTo>
                    <a:lnTo>
                      <a:pt x="2023" y="382"/>
                    </a:lnTo>
                    <a:lnTo>
                      <a:pt x="2013" y="345"/>
                    </a:lnTo>
                    <a:lnTo>
                      <a:pt x="1999" y="312"/>
                    </a:lnTo>
                    <a:lnTo>
                      <a:pt x="1981" y="284"/>
                    </a:lnTo>
                    <a:lnTo>
                      <a:pt x="1961" y="260"/>
                    </a:lnTo>
                    <a:lnTo>
                      <a:pt x="1941" y="242"/>
                    </a:lnTo>
                    <a:lnTo>
                      <a:pt x="1918" y="226"/>
                    </a:lnTo>
                    <a:lnTo>
                      <a:pt x="1896" y="214"/>
                    </a:lnTo>
                    <a:lnTo>
                      <a:pt x="1873" y="205"/>
                    </a:lnTo>
                    <a:lnTo>
                      <a:pt x="1851" y="198"/>
                    </a:lnTo>
                    <a:lnTo>
                      <a:pt x="1830" y="194"/>
                    </a:lnTo>
                    <a:lnTo>
                      <a:pt x="1812" y="191"/>
                    </a:lnTo>
                    <a:lnTo>
                      <a:pt x="1796" y="190"/>
                    </a:lnTo>
                    <a:lnTo>
                      <a:pt x="1782" y="189"/>
                    </a:lnTo>
                    <a:close/>
                    <a:moveTo>
                      <a:pt x="1778" y="0"/>
                    </a:moveTo>
                    <a:lnTo>
                      <a:pt x="1793" y="0"/>
                    </a:lnTo>
                    <a:lnTo>
                      <a:pt x="1812" y="1"/>
                    </a:lnTo>
                    <a:lnTo>
                      <a:pt x="1835" y="3"/>
                    </a:lnTo>
                    <a:lnTo>
                      <a:pt x="1860" y="7"/>
                    </a:lnTo>
                    <a:lnTo>
                      <a:pt x="1888" y="13"/>
                    </a:lnTo>
                    <a:lnTo>
                      <a:pt x="1918" y="22"/>
                    </a:lnTo>
                    <a:lnTo>
                      <a:pt x="1949" y="32"/>
                    </a:lnTo>
                    <a:lnTo>
                      <a:pt x="1982" y="46"/>
                    </a:lnTo>
                    <a:lnTo>
                      <a:pt x="2015" y="64"/>
                    </a:lnTo>
                    <a:lnTo>
                      <a:pt x="2046" y="84"/>
                    </a:lnTo>
                    <a:lnTo>
                      <a:pt x="2078" y="110"/>
                    </a:lnTo>
                    <a:lnTo>
                      <a:pt x="2108" y="139"/>
                    </a:lnTo>
                    <a:lnTo>
                      <a:pt x="2136" y="174"/>
                    </a:lnTo>
                    <a:lnTo>
                      <a:pt x="2162" y="214"/>
                    </a:lnTo>
                    <a:lnTo>
                      <a:pt x="2182" y="257"/>
                    </a:lnTo>
                    <a:lnTo>
                      <a:pt x="2200" y="303"/>
                    </a:lnTo>
                    <a:lnTo>
                      <a:pt x="2212" y="352"/>
                    </a:lnTo>
                    <a:lnTo>
                      <a:pt x="2220" y="405"/>
                    </a:lnTo>
                    <a:lnTo>
                      <a:pt x="2223" y="460"/>
                    </a:lnTo>
                    <a:lnTo>
                      <a:pt x="2223" y="519"/>
                    </a:lnTo>
                    <a:lnTo>
                      <a:pt x="2218" y="581"/>
                    </a:lnTo>
                    <a:lnTo>
                      <a:pt x="2208" y="645"/>
                    </a:lnTo>
                    <a:lnTo>
                      <a:pt x="2195" y="713"/>
                    </a:lnTo>
                    <a:lnTo>
                      <a:pt x="2176" y="784"/>
                    </a:lnTo>
                    <a:lnTo>
                      <a:pt x="2154" y="856"/>
                    </a:lnTo>
                    <a:lnTo>
                      <a:pt x="2136" y="913"/>
                    </a:lnTo>
                    <a:lnTo>
                      <a:pt x="2121" y="964"/>
                    </a:lnTo>
                    <a:lnTo>
                      <a:pt x="2108" y="1010"/>
                    </a:lnTo>
                    <a:lnTo>
                      <a:pt x="2097" y="1052"/>
                    </a:lnTo>
                    <a:lnTo>
                      <a:pt x="2088" y="1090"/>
                    </a:lnTo>
                    <a:lnTo>
                      <a:pt x="2081" y="1124"/>
                    </a:lnTo>
                    <a:lnTo>
                      <a:pt x="2075" y="1153"/>
                    </a:lnTo>
                    <a:lnTo>
                      <a:pt x="2071" y="1180"/>
                    </a:lnTo>
                    <a:lnTo>
                      <a:pt x="2069" y="1204"/>
                    </a:lnTo>
                    <a:lnTo>
                      <a:pt x="2067" y="1223"/>
                    </a:lnTo>
                    <a:lnTo>
                      <a:pt x="2066" y="1240"/>
                    </a:lnTo>
                    <a:lnTo>
                      <a:pt x="2066" y="1255"/>
                    </a:lnTo>
                    <a:lnTo>
                      <a:pt x="2066" y="1266"/>
                    </a:lnTo>
                    <a:lnTo>
                      <a:pt x="2122" y="1254"/>
                    </a:lnTo>
                    <a:lnTo>
                      <a:pt x="2176" y="1244"/>
                    </a:lnTo>
                    <a:lnTo>
                      <a:pt x="2177" y="1244"/>
                    </a:lnTo>
                    <a:lnTo>
                      <a:pt x="2182" y="1243"/>
                    </a:lnTo>
                    <a:lnTo>
                      <a:pt x="2193" y="1240"/>
                    </a:lnTo>
                    <a:lnTo>
                      <a:pt x="2208" y="1237"/>
                    </a:lnTo>
                    <a:lnTo>
                      <a:pt x="2228" y="1233"/>
                    </a:lnTo>
                    <a:lnTo>
                      <a:pt x="2254" y="1229"/>
                    </a:lnTo>
                    <a:lnTo>
                      <a:pt x="2284" y="1224"/>
                    </a:lnTo>
                    <a:lnTo>
                      <a:pt x="2316" y="1219"/>
                    </a:lnTo>
                    <a:lnTo>
                      <a:pt x="2353" y="1214"/>
                    </a:lnTo>
                    <a:lnTo>
                      <a:pt x="2392" y="1210"/>
                    </a:lnTo>
                    <a:lnTo>
                      <a:pt x="2434" y="1206"/>
                    </a:lnTo>
                    <a:lnTo>
                      <a:pt x="2478" y="1202"/>
                    </a:lnTo>
                    <a:lnTo>
                      <a:pt x="2523" y="1199"/>
                    </a:lnTo>
                    <a:lnTo>
                      <a:pt x="2600" y="1197"/>
                    </a:lnTo>
                    <a:lnTo>
                      <a:pt x="2672" y="1198"/>
                    </a:lnTo>
                    <a:lnTo>
                      <a:pt x="2740" y="1204"/>
                    </a:lnTo>
                    <a:lnTo>
                      <a:pt x="2803" y="1212"/>
                    </a:lnTo>
                    <a:lnTo>
                      <a:pt x="2863" y="1224"/>
                    </a:lnTo>
                    <a:lnTo>
                      <a:pt x="2917" y="1239"/>
                    </a:lnTo>
                    <a:lnTo>
                      <a:pt x="2967" y="1258"/>
                    </a:lnTo>
                    <a:lnTo>
                      <a:pt x="3012" y="1279"/>
                    </a:lnTo>
                    <a:lnTo>
                      <a:pt x="3052" y="1305"/>
                    </a:lnTo>
                    <a:lnTo>
                      <a:pt x="3088" y="1335"/>
                    </a:lnTo>
                    <a:lnTo>
                      <a:pt x="3121" y="1367"/>
                    </a:lnTo>
                    <a:lnTo>
                      <a:pt x="3147" y="1401"/>
                    </a:lnTo>
                    <a:lnTo>
                      <a:pt x="3169" y="1436"/>
                    </a:lnTo>
                    <a:lnTo>
                      <a:pt x="3185" y="1471"/>
                    </a:lnTo>
                    <a:lnTo>
                      <a:pt x="3197" y="1507"/>
                    </a:lnTo>
                    <a:lnTo>
                      <a:pt x="3205" y="1543"/>
                    </a:lnTo>
                    <a:lnTo>
                      <a:pt x="3209" y="1577"/>
                    </a:lnTo>
                    <a:lnTo>
                      <a:pt x="3210" y="1612"/>
                    </a:lnTo>
                    <a:lnTo>
                      <a:pt x="3208" y="1646"/>
                    </a:lnTo>
                    <a:lnTo>
                      <a:pt x="3203" y="1679"/>
                    </a:lnTo>
                    <a:lnTo>
                      <a:pt x="3196" y="1711"/>
                    </a:lnTo>
                    <a:lnTo>
                      <a:pt x="3187" y="1740"/>
                    </a:lnTo>
                    <a:lnTo>
                      <a:pt x="3178" y="1767"/>
                    </a:lnTo>
                    <a:lnTo>
                      <a:pt x="3195" y="1791"/>
                    </a:lnTo>
                    <a:lnTo>
                      <a:pt x="3213" y="1819"/>
                    </a:lnTo>
                    <a:lnTo>
                      <a:pt x="3229" y="1851"/>
                    </a:lnTo>
                    <a:lnTo>
                      <a:pt x="3243" y="1886"/>
                    </a:lnTo>
                    <a:lnTo>
                      <a:pt x="3256" y="1924"/>
                    </a:lnTo>
                    <a:lnTo>
                      <a:pt x="3265" y="1966"/>
                    </a:lnTo>
                    <a:lnTo>
                      <a:pt x="3269" y="2010"/>
                    </a:lnTo>
                    <a:lnTo>
                      <a:pt x="3268" y="2058"/>
                    </a:lnTo>
                    <a:lnTo>
                      <a:pt x="3261" y="2106"/>
                    </a:lnTo>
                    <a:lnTo>
                      <a:pt x="3247" y="2153"/>
                    </a:lnTo>
                    <a:lnTo>
                      <a:pt x="3228" y="2199"/>
                    </a:lnTo>
                    <a:lnTo>
                      <a:pt x="3202" y="2244"/>
                    </a:lnTo>
                    <a:lnTo>
                      <a:pt x="3171" y="2289"/>
                    </a:lnTo>
                    <a:lnTo>
                      <a:pt x="3181" y="2318"/>
                    </a:lnTo>
                    <a:lnTo>
                      <a:pt x="3189" y="2352"/>
                    </a:lnTo>
                    <a:lnTo>
                      <a:pt x="3196" y="2390"/>
                    </a:lnTo>
                    <a:lnTo>
                      <a:pt x="3200" y="2431"/>
                    </a:lnTo>
                    <a:lnTo>
                      <a:pt x="3200" y="2461"/>
                    </a:lnTo>
                    <a:lnTo>
                      <a:pt x="3198" y="2494"/>
                    </a:lnTo>
                    <a:lnTo>
                      <a:pt x="3194" y="2529"/>
                    </a:lnTo>
                    <a:lnTo>
                      <a:pt x="3186" y="2566"/>
                    </a:lnTo>
                    <a:lnTo>
                      <a:pt x="3175" y="2603"/>
                    </a:lnTo>
                    <a:lnTo>
                      <a:pt x="3158" y="2642"/>
                    </a:lnTo>
                    <a:lnTo>
                      <a:pt x="3138" y="2680"/>
                    </a:lnTo>
                    <a:lnTo>
                      <a:pt x="3111" y="2718"/>
                    </a:lnTo>
                    <a:lnTo>
                      <a:pt x="3079" y="2757"/>
                    </a:lnTo>
                    <a:lnTo>
                      <a:pt x="3041" y="2796"/>
                    </a:lnTo>
                    <a:lnTo>
                      <a:pt x="3044" y="2826"/>
                    </a:lnTo>
                    <a:lnTo>
                      <a:pt x="3045" y="2860"/>
                    </a:lnTo>
                    <a:lnTo>
                      <a:pt x="3044" y="2897"/>
                    </a:lnTo>
                    <a:lnTo>
                      <a:pt x="3038" y="2937"/>
                    </a:lnTo>
                    <a:lnTo>
                      <a:pt x="3029" y="2979"/>
                    </a:lnTo>
                    <a:lnTo>
                      <a:pt x="3013" y="3022"/>
                    </a:lnTo>
                    <a:lnTo>
                      <a:pt x="2993" y="3066"/>
                    </a:lnTo>
                    <a:lnTo>
                      <a:pt x="2968" y="3105"/>
                    </a:lnTo>
                    <a:lnTo>
                      <a:pt x="2940" y="3141"/>
                    </a:lnTo>
                    <a:lnTo>
                      <a:pt x="2906" y="3175"/>
                    </a:lnTo>
                    <a:lnTo>
                      <a:pt x="2869" y="3206"/>
                    </a:lnTo>
                    <a:lnTo>
                      <a:pt x="2827" y="3235"/>
                    </a:lnTo>
                    <a:lnTo>
                      <a:pt x="2781" y="3261"/>
                    </a:lnTo>
                    <a:lnTo>
                      <a:pt x="2731" y="3284"/>
                    </a:lnTo>
                    <a:lnTo>
                      <a:pt x="2677" y="3304"/>
                    </a:lnTo>
                    <a:lnTo>
                      <a:pt x="2618" y="3323"/>
                    </a:lnTo>
                    <a:lnTo>
                      <a:pt x="2556" y="3338"/>
                    </a:lnTo>
                    <a:lnTo>
                      <a:pt x="2499" y="3348"/>
                    </a:lnTo>
                    <a:lnTo>
                      <a:pt x="2437" y="3357"/>
                    </a:lnTo>
                    <a:lnTo>
                      <a:pt x="2372" y="3363"/>
                    </a:lnTo>
                    <a:lnTo>
                      <a:pt x="2302" y="3366"/>
                    </a:lnTo>
                    <a:lnTo>
                      <a:pt x="2228" y="3367"/>
                    </a:lnTo>
                    <a:lnTo>
                      <a:pt x="2154" y="3366"/>
                    </a:lnTo>
                    <a:lnTo>
                      <a:pt x="2075" y="3363"/>
                    </a:lnTo>
                    <a:lnTo>
                      <a:pt x="1993" y="3358"/>
                    </a:lnTo>
                    <a:lnTo>
                      <a:pt x="1920" y="3359"/>
                    </a:lnTo>
                    <a:lnTo>
                      <a:pt x="1848" y="3359"/>
                    </a:lnTo>
                    <a:lnTo>
                      <a:pt x="1776" y="3358"/>
                    </a:lnTo>
                    <a:lnTo>
                      <a:pt x="1707" y="3356"/>
                    </a:lnTo>
                    <a:lnTo>
                      <a:pt x="1638" y="3353"/>
                    </a:lnTo>
                    <a:lnTo>
                      <a:pt x="1572" y="3350"/>
                    </a:lnTo>
                    <a:lnTo>
                      <a:pt x="1508" y="3346"/>
                    </a:lnTo>
                    <a:lnTo>
                      <a:pt x="1447" y="3342"/>
                    </a:lnTo>
                    <a:lnTo>
                      <a:pt x="1388" y="3338"/>
                    </a:lnTo>
                    <a:lnTo>
                      <a:pt x="1333" y="3334"/>
                    </a:lnTo>
                    <a:lnTo>
                      <a:pt x="1282" y="3330"/>
                    </a:lnTo>
                    <a:lnTo>
                      <a:pt x="1236" y="3326"/>
                    </a:lnTo>
                    <a:lnTo>
                      <a:pt x="1193" y="3322"/>
                    </a:lnTo>
                    <a:lnTo>
                      <a:pt x="1156" y="3318"/>
                    </a:lnTo>
                    <a:lnTo>
                      <a:pt x="1124" y="3315"/>
                    </a:lnTo>
                    <a:lnTo>
                      <a:pt x="1098" y="3311"/>
                    </a:lnTo>
                    <a:lnTo>
                      <a:pt x="1077" y="3308"/>
                    </a:lnTo>
                    <a:lnTo>
                      <a:pt x="1063" y="3307"/>
                    </a:lnTo>
                    <a:lnTo>
                      <a:pt x="1055" y="3306"/>
                    </a:lnTo>
                    <a:lnTo>
                      <a:pt x="890" y="3286"/>
                    </a:lnTo>
                    <a:lnTo>
                      <a:pt x="860" y="3304"/>
                    </a:lnTo>
                    <a:lnTo>
                      <a:pt x="828" y="3320"/>
                    </a:lnTo>
                    <a:lnTo>
                      <a:pt x="794" y="3331"/>
                    </a:lnTo>
                    <a:lnTo>
                      <a:pt x="758" y="3337"/>
                    </a:lnTo>
                    <a:lnTo>
                      <a:pt x="721" y="3340"/>
                    </a:lnTo>
                    <a:lnTo>
                      <a:pt x="293" y="3340"/>
                    </a:lnTo>
                    <a:lnTo>
                      <a:pt x="249" y="3337"/>
                    </a:lnTo>
                    <a:lnTo>
                      <a:pt x="208" y="3328"/>
                    </a:lnTo>
                    <a:lnTo>
                      <a:pt x="169" y="3312"/>
                    </a:lnTo>
                    <a:lnTo>
                      <a:pt x="133" y="3293"/>
                    </a:lnTo>
                    <a:lnTo>
                      <a:pt x="100" y="3268"/>
                    </a:lnTo>
                    <a:lnTo>
                      <a:pt x="72" y="3239"/>
                    </a:lnTo>
                    <a:lnTo>
                      <a:pt x="47" y="3206"/>
                    </a:lnTo>
                    <a:lnTo>
                      <a:pt x="27" y="3170"/>
                    </a:lnTo>
                    <a:lnTo>
                      <a:pt x="12" y="3131"/>
                    </a:lnTo>
                    <a:lnTo>
                      <a:pt x="3" y="3090"/>
                    </a:lnTo>
                    <a:lnTo>
                      <a:pt x="0" y="3047"/>
                    </a:lnTo>
                    <a:lnTo>
                      <a:pt x="0" y="1902"/>
                    </a:lnTo>
                    <a:lnTo>
                      <a:pt x="3" y="1859"/>
                    </a:lnTo>
                    <a:lnTo>
                      <a:pt x="12" y="1818"/>
                    </a:lnTo>
                    <a:lnTo>
                      <a:pt x="27" y="1779"/>
                    </a:lnTo>
                    <a:lnTo>
                      <a:pt x="47" y="1743"/>
                    </a:lnTo>
                    <a:lnTo>
                      <a:pt x="72" y="1711"/>
                    </a:lnTo>
                    <a:lnTo>
                      <a:pt x="100" y="1682"/>
                    </a:lnTo>
                    <a:lnTo>
                      <a:pt x="133" y="1657"/>
                    </a:lnTo>
                    <a:lnTo>
                      <a:pt x="169" y="1637"/>
                    </a:lnTo>
                    <a:lnTo>
                      <a:pt x="208" y="1622"/>
                    </a:lnTo>
                    <a:lnTo>
                      <a:pt x="249" y="1613"/>
                    </a:lnTo>
                    <a:lnTo>
                      <a:pt x="293" y="1609"/>
                    </a:lnTo>
                    <a:lnTo>
                      <a:pt x="721" y="1609"/>
                    </a:lnTo>
                    <a:lnTo>
                      <a:pt x="758" y="1612"/>
                    </a:lnTo>
                    <a:lnTo>
                      <a:pt x="794" y="1618"/>
                    </a:lnTo>
                    <a:lnTo>
                      <a:pt x="829" y="1630"/>
                    </a:lnTo>
                    <a:lnTo>
                      <a:pt x="860" y="1645"/>
                    </a:lnTo>
                    <a:lnTo>
                      <a:pt x="880" y="1605"/>
                    </a:lnTo>
                    <a:lnTo>
                      <a:pt x="903" y="1564"/>
                    </a:lnTo>
                    <a:lnTo>
                      <a:pt x="930" y="1521"/>
                    </a:lnTo>
                    <a:lnTo>
                      <a:pt x="962" y="1479"/>
                    </a:lnTo>
                    <a:lnTo>
                      <a:pt x="999" y="1438"/>
                    </a:lnTo>
                    <a:lnTo>
                      <a:pt x="1002" y="1434"/>
                    </a:lnTo>
                    <a:lnTo>
                      <a:pt x="1006" y="1431"/>
                    </a:lnTo>
                    <a:lnTo>
                      <a:pt x="1010" y="1428"/>
                    </a:lnTo>
                    <a:lnTo>
                      <a:pt x="1043" y="1399"/>
                    </a:lnTo>
                    <a:lnTo>
                      <a:pt x="1076" y="1364"/>
                    </a:lnTo>
                    <a:lnTo>
                      <a:pt x="1111" y="1324"/>
                    </a:lnTo>
                    <a:lnTo>
                      <a:pt x="1145" y="1279"/>
                    </a:lnTo>
                    <a:lnTo>
                      <a:pt x="1179" y="1230"/>
                    </a:lnTo>
                    <a:lnTo>
                      <a:pt x="1213" y="1178"/>
                    </a:lnTo>
                    <a:lnTo>
                      <a:pt x="1246" y="1122"/>
                    </a:lnTo>
                    <a:lnTo>
                      <a:pt x="1280" y="1063"/>
                    </a:lnTo>
                    <a:lnTo>
                      <a:pt x="1313" y="1004"/>
                    </a:lnTo>
                    <a:lnTo>
                      <a:pt x="1344" y="942"/>
                    </a:lnTo>
                    <a:lnTo>
                      <a:pt x="1375" y="881"/>
                    </a:lnTo>
                    <a:lnTo>
                      <a:pt x="1405" y="819"/>
                    </a:lnTo>
                    <a:lnTo>
                      <a:pt x="1432" y="758"/>
                    </a:lnTo>
                    <a:lnTo>
                      <a:pt x="1460" y="698"/>
                    </a:lnTo>
                    <a:lnTo>
                      <a:pt x="1486" y="640"/>
                    </a:lnTo>
                    <a:lnTo>
                      <a:pt x="1509" y="584"/>
                    </a:lnTo>
                    <a:lnTo>
                      <a:pt x="1531" y="532"/>
                    </a:lnTo>
                    <a:lnTo>
                      <a:pt x="1550" y="483"/>
                    </a:lnTo>
                    <a:lnTo>
                      <a:pt x="1567" y="437"/>
                    </a:lnTo>
                    <a:lnTo>
                      <a:pt x="1583" y="398"/>
                    </a:lnTo>
                    <a:lnTo>
                      <a:pt x="1581" y="375"/>
                    </a:lnTo>
                    <a:lnTo>
                      <a:pt x="1578" y="347"/>
                    </a:lnTo>
                    <a:lnTo>
                      <a:pt x="1577" y="318"/>
                    </a:lnTo>
                    <a:lnTo>
                      <a:pt x="1577" y="286"/>
                    </a:lnTo>
                    <a:lnTo>
                      <a:pt x="1578" y="252"/>
                    </a:lnTo>
                    <a:lnTo>
                      <a:pt x="1582" y="217"/>
                    </a:lnTo>
                    <a:lnTo>
                      <a:pt x="1587" y="183"/>
                    </a:lnTo>
                    <a:lnTo>
                      <a:pt x="1596" y="150"/>
                    </a:lnTo>
                    <a:lnTo>
                      <a:pt x="1607" y="118"/>
                    </a:lnTo>
                    <a:lnTo>
                      <a:pt x="1623" y="88"/>
                    </a:lnTo>
                    <a:lnTo>
                      <a:pt x="1642" y="62"/>
                    </a:lnTo>
                    <a:lnTo>
                      <a:pt x="1665" y="40"/>
                    </a:lnTo>
                    <a:lnTo>
                      <a:pt x="1689" y="23"/>
                    </a:lnTo>
                    <a:lnTo>
                      <a:pt x="1717" y="10"/>
                    </a:lnTo>
                    <a:lnTo>
                      <a:pt x="1747" y="2"/>
                    </a:lnTo>
                    <a:lnTo>
                      <a:pt x="177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grpSp>
          <p:nvGrpSpPr>
            <p:cNvPr id="54" name="Group 53">
              <a:extLst>
                <a:ext uri="{FF2B5EF4-FFF2-40B4-BE49-F238E27FC236}">
                  <a16:creationId xmlns:a16="http://schemas.microsoft.com/office/drawing/2014/main" id="{9E5E0BC3-7283-71B8-8CD6-E93E6EF62863}"/>
                </a:ext>
              </a:extLst>
            </p:cNvPr>
            <p:cNvGrpSpPr/>
            <p:nvPr/>
          </p:nvGrpSpPr>
          <p:grpSpPr>
            <a:xfrm>
              <a:off x="5068423" y="4490382"/>
              <a:ext cx="430108" cy="430108"/>
              <a:chOff x="6757897" y="4558654"/>
              <a:chExt cx="573477" cy="573477"/>
            </a:xfrm>
          </p:grpSpPr>
          <p:sp>
            <p:nvSpPr>
              <p:cNvPr id="55" name="Oval 59">
                <a:extLst>
                  <a:ext uri="{FF2B5EF4-FFF2-40B4-BE49-F238E27FC236}">
                    <a16:creationId xmlns:a16="http://schemas.microsoft.com/office/drawing/2014/main" id="{A66D0ACC-473E-10CF-B2B2-68E1D352E6D7}"/>
                  </a:ext>
                </a:extLst>
              </p:cNvPr>
              <p:cNvSpPr>
                <a:spLocks noChangeArrowheads="1"/>
              </p:cNvSpPr>
              <p:nvPr/>
            </p:nvSpPr>
            <p:spPr bwMode="auto">
              <a:xfrm>
                <a:off x="6757897" y="4558654"/>
                <a:ext cx="573477" cy="573477"/>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nvGrpSpPr>
              <p:cNvPr id="56" name="Group 55">
                <a:extLst>
                  <a:ext uri="{FF2B5EF4-FFF2-40B4-BE49-F238E27FC236}">
                    <a16:creationId xmlns:a16="http://schemas.microsoft.com/office/drawing/2014/main" id="{4D496837-104E-A678-F06D-76A2B3C7A5E6}"/>
                  </a:ext>
                </a:extLst>
              </p:cNvPr>
              <p:cNvGrpSpPr/>
              <p:nvPr/>
            </p:nvGrpSpPr>
            <p:grpSpPr>
              <a:xfrm>
                <a:off x="6916008" y="4694511"/>
                <a:ext cx="257254" cy="301762"/>
                <a:chOff x="1671638" y="5013325"/>
                <a:chExt cx="458787" cy="538162"/>
              </a:xfrm>
              <a:solidFill>
                <a:schemeClr val="bg1"/>
              </a:solidFill>
            </p:grpSpPr>
            <p:sp>
              <p:nvSpPr>
                <p:cNvPr id="57" name="Freeform 211">
                  <a:extLst>
                    <a:ext uri="{FF2B5EF4-FFF2-40B4-BE49-F238E27FC236}">
                      <a16:creationId xmlns:a16="http://schemas.microsoft.com/office/drawing/2014/main" id="{A6AE632F-C38B-7B9A-CE67-8105D08B6F8B}"/>
                    </a:ext>
                  </a:extLst>
                </p:cNvPr>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58" name="Freeform 212">
                  <a:extLst>
                    <a:ext uri="{FF2B5EF4-FFF2-40B4-BE49-F238E27FC236}">
                      <a16:creationId xmlns:a16="http://schemas.microsoft.com/office/drawing/2014/main" id="{BC14DA7C-1652-7C46-AA4C-B6FD0A2D5CD8}"/>
                    </a:ext>
                  </a:extLst>
                </p:cNvPr>
                <p:cNvSpPr>
                  <a:spLocks/>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grpSp>
        <p:grpSp>
          <p:nvGrpSpPr>
            <p:cNvPr id="59" name="Group 58">
              <a:extLst>
                <a:ext uri="{FF2B5EF4-FFF2-40B4-BE49-F238E27FC236}">
                  <a16:creationId xmlns:a16="http://schemas.microsoft.com/office/drawing/2014/main" id="{DDB6D5A4-C6B4-80B1-D0AE-00AE2D33915E}"/>
                </a:ext>
              </a:extLst>
            </p:cNvPr>
            <p:cNvGrpSpPr/>
            <p:nvPr/>
          </p:nvGrpSpPr>
          <p:grpSpPr>
            <a:xfrm>
              <a:off x="5200364" y="3287925"/>
              <a:ext cx="429069" cy="430108"/>
              <a:chOff x="6933818" y="2925216"/>
              <a:chExt cx="572092" cy="573477"/>
            </a:xfrm>
          </p:grpSpPr>
          <p:sp>
            <p:nvSpPr>
              <p:cNvPr id="60" name="Oval 61">
                <a:extLst>
                  <a:ext uri="{FF2B5EF4-FFF2-40B4-BE49-F238E27FC236}">
                    <a16:creationId xmlns:a16="http://schemas.microsoft.com/office/drawing/2014/main" id="{369C0320-538D-B360-F4E7-8C0196A0ABE9}"/>
                  </a:ext>
                </a:extLst>
              </p:cNvPr>
              <p:cNvSpPr>
                <a:spLocks noChangeArrowheads="1"/>
              </p:cNvSpPr>
              <p:nvPr/>
            </p:nvSpPr>
            <p:spPr bwMode="auto">
              <a:xfrm>
                <a:off x="6933818" y="2925216"/>
                <a:ext cx="572092" cy="573477"/>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nvGrpSpPr>
              <p:cNvPr id="61" name="Group 60">
                <a:extLst>
                  <a:ext uri="{FF2B5EF4-FFF2-40B4-BE49-F238E27FC236}">
                    <a16:creationId xmlns:a16="http://schemas.microsoft.com/office/drawing/2014/main" id="{0B21134E-E234-A041-57DA-2238870635D3}"/>
                  </a:ext>
                </a:extLst>
              </p:cNvPr>
              <p:cNvGrpSpPr/>
              <p:nvPr/>
            </p:nvGrpSpPr>
            <p:grpSpPr>
              <a:xfrm>
                <a:off x="7081490" y="3039116"/>
                <a:ext cx="276748" cy="345677"/>
                <a:chOff x="2611438" y="2698750"/>
                <a:chExt cx="427038" cy="533400"/>
              </a:xfrm>
              <a:solidFill>
                <a:schemeClr val="bg1"/>
              </a:solidFill>
            </p:grpSpPr>
            <p:sp>
              <p:nvSpPr>
                <p:cNvPr id="62" name="Freeform 126">
                  <a:extLst>
                    <a:ext uri="{FF2B5EF4-FFF2-40B4-BE49-F238E27FC236}">
                      <a16:creationId xmlns:a16="http://schemas.microsoft.com/office/drawing/2014/main" id="{B9D1FD29-ABB3-8406-DA51-EF7F50E074A7}"/>
                    </a:ext>
                  </a:extLst>
                </p:cNvPr>
                <p:cNvSpPr>
                  <a:spLocks noEditPoints="1"/>
                </p:cNvSpPr>
                <p:nvPr/>
              </p:nvSpPr>
              <p:spPr bwMode="auto">
                <a:xfrm>
                  <a:off x="2611438" y="2698750"/>
                  <a:ext cx="427038" cy="533400"/>
                </a:xfrm>
                <a:custGeom>
                  <a:avLst/>
                  <a:gdLst>
                    <a:gd name="T0" fmla="*/ 1093 w 2693"/>
                    <a:gd name="T1" fmla="*/ 218 h 3358"/>
                    <a:gd name="T2" fmla="*/ 787 w 2693"/>
                    <a:gd name="T3" fmla="*/ 335 h 3358"/>
                    <a:gd name="T4" fmla="*/ 530 w 2693"/>
                    <a:gd name="T5" fmla="*/ 529 h 3358"/>
                    <a:gd name="T6" fmla="*/ 335 w 2693"/>
                    <a:gd name="T7" fmla="*/ 786 h 3358"/>
                    <a:gd name="T8" fmla="*/ 218 w 2693"/>
                    <a:gd name="T9" fmla="*/ 1093 h 3358"/>
                    <a:gd name="T10" fmla="*/ 193 w 2693"/>
                    <a:gd name="T11" fmla="*/ 1420 h 3358"/>
                    <a:gd name="T12" fmla="*/ 212 w 2693"/>
                    <a:gd name="T13" fmla="*/ 1569 h 3358"/>
                    <a:gd name="T14" fmla="*/ 218 w 2693"/>
                    <a:gd name="T15" fmla="*/ 1600 h 3358"/>
                    <a:gd name="T16" fmla="*/ 297 w 2693"/>
                    <a:gd name="T17" fmla="*/ 1831 h 3358"/>
                    <a:gd name="T18" fmla="*/ 323 w 2693"/>
                    <a:gd name="T19" fmla="*/ 1891 h 3358"/>
                    <a:gd name="T20" fmla="*/ 459 w 2693"/>
                    <a:gd name="T21" fmla="*/ 2149 h 3358"/>
                    <a:gd name="T22" fmla="*/ 666 w 2693"/>
                    <a:gd name="T23" fmla="*/ 2449 h 3358"/>
                    <a:gd name="T24" fmla="*/ 956 w 2693"/>
                    <a:gd name="T25" fmla="*/ 2783 h 3358"/>
                    <a:gd name="T26" fmla="*/ 1345 w 2693"/>
                    <a:gd name="T27" fmla="*/ 3140 h 3358"/>
                    <a:gd name="T28" fmla="*/ 1735 w 2693"/>
                    <a:gd name="T29" fmla="*/ 2783 h 3358"/>
                    <a:gd name="T30" fmla="*/ 2025 w 2693"/>
                    <a:gd name="T31" fmla="*/ 2449 h 3358"/>
                    <a:gd name="T32" fmla="*/ 2232 w 2693"/>
                    <a:gd name="T33" fmla="*/ 2149 h 3358"/>
                    <a:gd name="T34" fmla="*/ 2368 w 2693"/>
                    <a:gd name="T35" fmla="*/ 1891 h 3358"/>
                    <a:gd name="T36" fmla="*/ 2395 w 2693"/>
                    <a:gd name="T37" fmla="*/ 1831 h 3358"/>
                    <a:gd name="T38" fmla="*/ 2473 w 2693"/>
                    <a:gd name="T39" fmla="*/ 1600 h 3358"/>
                    <a:gd name="T40" fmla="*/ 2479 w 2693"/>
                    <a:gd name="T41" fmla="*/ 1568 h 3358"/>
                    <a:gd name="T42" fmla="*/ 2501 w 2693"/>
                    <a:gd name="T43" fmla="*/ 1346 h 3358"/>
                    <a:gd name="T44" fmla="*/ 2452 w 2693"/>
                    <a:gd name="T45" fmla="*/ 1012 h 3358"/>
                    <a:gd name="T46" fmla="*/ 2315 w 2693"/>
                    <a:gd name="T47" fmla="*/ 717 h 3358"/>
                    <a:gd name="T48" fmla="*/ 2103 w 2693"/>
                    <a:gd name="T49" fmla="*/ 474 h 3358"/>
                    <a:gd name="T50" fmla="*/ 1832 w 2693"/>
                    <a:gd name="T51" fmla="*/ 297 h 3358"/>
                    <a:gd name="T52" fmla="*/ 1516 w 2693"/>
                    <a:gd name="T53" fmla="*/ 202 h 3358"/>
                    <a:gd name="T54" fmla="*/ 1437 w 2693"/>
                    <a:gd name="T55" fmla="*/ 3 h 3358"/>
                    <a:gd name="T56" fmla="*/ 1787 w 2693"/>
                    <a:gd name="T57" fmla="*/ 75 h 3358"/>
                    <a:gd name="T58" fmla="*/ 2098 w 2693"/>
                    <a:gd name="T59" fmla="*/ 231 h 3358"/>
                    <a:gd name="T60" fmla="*/ 2356 w 2693"/>
                    <a:gd name="T61" fmla="*/ 458 h 3358"/>
                    <a:gd name="T62" fmla="*/ 2549 w 2693"/>
                    <a:gd name="T63" fmla="*/ 744 h 3358"/>
                    <a:gd name="T64" fmla="*/ 2664 w 2693"/>
                    <a:gd name="T65" fmla="*/ 1075 h 3358"/>
                    <a:gd name="T66" fmla="*/ 2690 w 2693"/>
                    <a:gd name="T67" fmla="*/ 1431 h 3358"/>
                    <a:gd name="T68" fmla="*/ 2666 w 2693"/>
                    <a:gd name="T69" fmla="*/ 1614 h 3358"/>
                    <a:gd name="T70" fmla="*/ 2621 w 2693"/>
                    <a:gd name="T71" fmla="*/ 1779 h 3358"/>
                    <a:gd name="T72" fmla="*/ 2514 w 2693"/>
                    <a:gd name="T73" fmla="*/ 2030 h 3358"/>
                    <a:gd name="T74" fmla="*/ 2359 w 2693"/>
                    <a:gd name="T75" fmla="*/ 2307 h 3358"/>
                    <a:gd name="T76" fmla="*/ 2131 w 2693"/>
                    <a:gd name="T77" fmla="*/ 2623 h 3358"/>
                    <a:gd name="T78" fmla="*/ 1818 w 2693"/>
                    <a:gd name="T79" fmla="*/ 2970 h 3358"/>
                    <a:gd name="T80" fmla="*/ 1407 w 2693"/>
                    <a:gd name="T81" fmla="*/ 3337 h 3358"/>
                    <a:gd name="T82" fmla="*/ 1325 w 2693"/>
                    <a:gd name="T83" fmla="*/ 3356 h 3358"/>
                    <a:gd name="T84" fmla="*/ 1068 w 2693"/>
                    <a:gd name="T85" fmla="*/ 3152 h 3358"/>
                    <a:gd name="T86" fmla="*/ 706 w 2693"/>
                    <a:gd name="T87" fmla="*/ 2793 h 3358"/>
                    <a:gd name="T88" fmla="*/ 438 w 2693"/>
                    <a:gd name="T89" fmla="*/ 2460 h 3358"/>
                    <a:gd name="T90" fmla="*/ 248 w 2693"/>
                    <a:gd name="T91" fmla="*/ 2163 h 3358"/>
                    <a:gd name="T92" fmla="*/ 123 w 2693"/>
                    <a:gd name="T93" fmla="*/ 1910 h 3358"/>
                    <a:gd name="T94" fmla="*/ 34 w 2693"/>
                    <a:gd name="T95" fmla="*/ 1644 h 3358"/>
                    <a:gd name="T96" fmla="*/ 24 w 2693"/>
                    <a:gd name="T97" fmla="*/ 1599 h 3358"/>
                    <a:gd name="T98" fmla="*/ 3 w 2693"/>
                    <a:gd name="T99" fmla="*/ 1254 h 3358"/>
                    <a:gd name="T100" fmla="*/ 74 w 2693"/>
                    <a:gd name="T101" fmla="*/ 905 h 3358"/>
                    <a:gd name="T102" fmla="*/ 231 w 2693"/>
                    <a:gd name="T103" fmla="*/ 594 h 3358"/>
                    <a:gd name="T104" fmla="*/ 457 w 2693"/>
                    <a:gd name="T105" fmla="*/ 336 h 3358"/>
                    <a:gd name="T106" fmla="*/ 743 w 2693"/>
                    <a:gd name="T107" fmla="*/ 143 h 3358"/>
                    <a:gd name="T108" fmla="*/ 1075 w 2693"/>
                    <a:gd name="T109" fmla="*/ 28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3" h="3358">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sp>
              <p:nvSpPr>
                <p:cNvPr id="63" name="Freeform 127">
                  <a:extLst>
                    <a:ext uri="{FF2B5EF4-FFF2-40B4-BE49-F238E27FC236}">
                      <a16:creationId xmlns:a16="http://schemas.microsoft.com/office/drawing/2014/main" id="{FF5C8DB7-C713-D608-FCF3-41385DB9A8F8}"/>
                    </a:ext>
                  </a:extLst>
                </p:cNvPr>
                <p:cNvSpPr>
                  <a:spLocks noEditPoints="1"/>
                </p:cNvSpPr>
                <p:nvPr/>
              </p:nvSpPr>
              <p:spPr bwMode="auto">
                <a:xfrm>
                  <a:off x="2689226" y="2779713"/>
                  <a:ext cx="271463" cy="271463"/>
                </a:xfrm>
                <a:custGeom>
                  <a:avLst/>
                  <a:gdLst>
                    <a:gd name="T0" fmla="*/ 728 w 1708"/>
                    <a:gd name="T1" fmla="*/ 202 h 1709"/>
                    <a:gd name="T2" fmla="*/ 554 w 1708"/>
                    <a:gd name="T3" fmla="*/ 261 h 1709"/>
                    <a:gd name="T4" fmla="*/ 406 w 1708"/>
                    <a:gd name="T5" fmla="*/ 364 h 1709"/>
                    <a:gd name="T6" fmla="*/ 291 w 1708"/>
                    <a:gd name="T7" fmla="*/ 502 h 1709"/>
                    <a:gd name="T8" fmla="*/ 216 w 1708"/>
                    <a:gd name="T9" fmla="*/ 668 h 1709"/>
                    <a:gd name="T10" fmla="*/ 190 w 1708"/>
                    <a:gd name="T11" fmla="*/ 854 h 1709"/>
                    <a:gd name="T12" fmla="*/ 216 w 1708"/>
                    <a:gd name="T13" fmla="*/ 1040 h 1709"/>
                    <a:gd name="T14" fmla="*/ 291 w 1708"/>
                    <a:gd name="T15" fmla="*/ 1207 h 1709"/>
                    <a:gd name="T16" fmla="*/ 406 w 1708"/>
                    <a:gd name="T17" fmla="*/ 1345 h 1709"/>
                    <a:gd name="T18" fmla="*/ 554 w 1708"/>
                    <a:gd name="T19" fmla="*/ 1447 h 1709"/>
                    <a:gd name="T20" fmla="*/ 728 w 1708"/>
                    <a:gd name="T21" fmla="*/ 1507 h 1709"/>
                    <a:gd name="T22" fmla="*/ 918 w 1708"/>
                    <a:gd name="T23" fmla="*/ 1516 h 1709"/>
                    <a:gd name="T24" fmla="*/ 1098 w 1708"/>
                    <a:gd name="T25" fmla="*/ 1472 h 1709"/>
                    <a:gd name="T26" fmla="*/ 1256 w 1708"/>
                    <a:gd name="T27" fmla="*/ 1383 h 1709"/>
                    <a:gd name="T28" fmla="*/ 1382 w 1708"/>
                    <a:gd name="T29" fmla="*/ 1256 h 1709"/>
                    <a:gd name="T30" fmla="*/ 1472 w 1708"/>
                    <a:gd name="T31" fmla="*/ 1098 h 1709"/>
                    <a:gd name="T32" fmla="*/ 1515 w 1708"/>
                    <a:gd name="T33" fmla="*/ 918 h 1709"/>
                    <a:gd name="T34" fmla="*/ 1506 w 1708"/>
                    <a:gd name="T35" fmla="*/ 728 h 1709"/>
                    <a:gd name="T36" fmla="*/ 1446 w 1708"/>
                    <a:gd name="T37" fmla="*/ 555 h 1709"/>
                    <a:gd name="T38" fmla="*/ 1343 w 1708"/>
                    <a:gd name="T39" fmla="*/ 406 h 1709"/>
                    <a:gd name="T40" fmla="*/ 1206 w 1708"/>
                    <a:gd name="T41" fmla="*/ 291 h 1709"/>
                    <a:gd name="T42" fmla="*/ 1040 w 1708"/>
                    <a:gd name="T43" fmla="*/ 216 h 1709"/>
                    <a:gd name="T44" fmla="*/ 853 w 1708"/>
                    <a:gd name="T45" fmla="*/ 190 h 1709"/>
                    <a:gd name="T46" fmla="*/ 999 w 1708"/>
                    <a:gd name="T47" fmla="*/ 12 h 1709"/>
                    <a:gd name="T48" fmla="*/ 1201 w 1708"/>
                    <a:gd name="T49" fmla="*/ 74 h 1709"/>
                    <a:gd name="T50" fmla="*/ 1380 w 1708"/>
                    <a:gd name="T51" fmla="*/ 181 h 1709"/>
                    <a:gd name="T52" fmla="*/ 1526 w 1708"/>
                    <a:gd name="T53" fmla="*/ 327 h 1709"/>
                    <a:gd name="T54" fmla="*/ 1633 w 1708"/>
                    <a:gd name="T55" fmla="*/ 506 h 1709"/>
                    <a:gd name="T56" fmla="*/ 1696 w 1708"/>
                    <a:gd name="T57" fmla="*/ 708 h 1709"/>
                    <a:gd name="T58" fmla="*/ 1705 w 1708"/>
                    <a:gd name="T59" fmla="*/ 928 h 1709"/>
                    <a:gd name="T60" fmla="*/ 1660 w 1708"/>
                    <a:gd name="T61" fmla="*/ 1137 h 1709"/>
                    <a:gd name="T62" fmla="*/ 1567 w 1708"/>
                    <a:gd name="T63" fmla="*/ 1324 h 1709"/>
                    <a:gd name="T64" fmla="*/ 1432 w 1708"/>
                    <a:gd name="T65" fmla="*/ 1482 h 1709"/>
                    <a:gd name="T66" fmla="*/ 1265 w 1708"/>
                    <a:gd name="T67" fmla="*/ 1603 h 1709"/>
                    <a:gd name="T68" fmla="*/ 1069 w 1708"/>
                    <a:gd name="T69" fmla="*/ 1682 h 1709"/>
                    <a:gd name="T70" fmla="*/ 853 w 1708"/>
                    <a:gd name="T71" fmla="*/ 1709 h 1709"/>
                    <a:gd name="T72" fmla="*/ 638 w 1708"/>
                    <a:gd name="T73" fmla="*/ 1682 h 1709"/>
                    <a:gd name="T74" fmla="*/ 443 w 1708"/>
                    <a:gd name="T75" fmla="*/ 1603 h 1709"/>
                    <a:gd name="T76" fmla="*/ 275 w 1708"/>
                    <a:gd name="T77" fmla="*/ 1482 h 1709"/>
                    <a:gd name="T78" fmla="*/ 141 w 1708"/>
                    <a:gd name="T79" fmla="*/ 1324 h 1709"/>
                    <a:gd name="T80" fmla="*/ 48 w 1708"/>
                    <a:gd name="T81" fmla="*/ 1137 h 1709"/>
                    <a:gd name="T82" fmla="*/ 3 w 1708"/>
                    <a:gd name="T83" fmla="*/ 928 h 1709"/>
                    <a:gd name="T84" fmla="*/ 12 w 1708"/>
                    <a:gd name="T85" fmla="*/ 708 h 1709"/>
                    <a:gd name="T86" fmla="*/ 73 w 1708"/>
                    <a:gd name="T87" fmla="*/ 506 h 1709"/>
                    <a:gd name="T88" fmla="*/ 182 w 1708"/>
                    <a:gd name="T89" fmla="*/ 327 h 1709"/>
                    <a:gd name="T90" fmla="*/ 328 w 1708"/>
                    <a:gd name="T91" fmla="*/ 181 h 1709"/>
                    <a:gd name="T92" fmla="*/ 505 w 1708"/>
                    <a:gd name="T93" fmla="*/ 74 h 1709"/>
                    <a:gd name="T94" fmla="*/ 708 w 1708"/>
                    <a:gd name="T95" fmla="*/ 12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9">
                      <a:moveTo>
                        <a:pt x="853" y="190"/>
                      </a:moveTo>
                      <a:lnTo>
                        <a:pt x="790" y="193"/>
                      </a:lnTo>
                      <a:lnTo>
                        <a:pt x="728" y="202"/>
                      </a:lnTo>
                      <a:lnTo>
                        <a:pt x="668" y="216"/>
                      </a:lnTo>
                      <a:lnTo>
                        <a:pt x="609" y="237"/>
                      </a:lnTo>
                      <a:lnTo>
                        <a:pt x="554" y="261"/>
                      </a:lnTo>
                      <a:lnTo>
                        <a:pt x="501" y="291"/>
                      </a:lnTo>
                      <a:lnTo>
                        <a:pt x="452" y="325"/>
                      </a:lnTo>
                      <a:lnTo>
                        <a:pt x="406" y="364"/>
                      </a:lnTo>
                      <a:lnTo>
                        <a:pt x="363" y="406"/>
                      </a:lnTo>
                      <a:lnTo>
                        <a:pt x="326" y="453"/>
                      </a:lnTo>
                      <a:lnTo>
                        <a:pt x="291" y="502"/>
                      </a:lnTo>
                      <a:lnTo>
                        <a:pt x="261" y="555"/>
                      </a:lnTo>
                      <a:lnTo>
                        <a:pt x="236" y="610"/>
                      </a:lnTo>
                      <a:lnTo>
                        <a:pt x="216" y="668"/>
                      </a:lnTo>
                      <a:lnTo>
                        <a:pt x="201" y="728"/>
                      </a:lnTo>
                      <a:lnTo>
                        <a:pt x="193" y="790"/>
                      </a:lnTo>
                      <a:lnTo>
                        <a:pt x="190" y="854"/>
                      </a:lnTo>
                      <a:lnTo>
                        <a:pt x="193" y="918"/>
                      </a:lnTo>
                      <a:lnTo>
                        <a:pt x="201" y="980"/>
                      </a:lnTo>
                      <a:lnTo>
                        <a:pt x="216" y="1040"/>
                      </a:lnTo>
                      <a:lnTo>
                        <a:pt x="236" y="1098"/>
                      </a:lnTo>
                      <a:lnTo>
                        <a:pt x="261" y="1154"/>
                      </a:lnTo>
                      <a:lnTo>
                        <a:pt x="291" y="1207"/>
                      </a:lnTo>
                      <a:lnTo>
                        <a:pt x="325" y="1256"/>
                      </a:lnTo>
                      <a:lnTo>
                        <a:pt x="363" y="1302"/>
                      </a:lnTo>
                      <a:lnTo>
                        <a:pt x="406" y="1345"/>
                      </a:lnTo>
                      <a:lnTo>
                        <a:pt x="452" y="1383"/>
                      </a:lnTo>
                      <a:lnTo>
                        <a:pt x="501" y="1417"/>
                      </a:lnTo>
                      <a:lnTo>
                        <a:pt x="554" y="1447"/>
                      </a:lnTo>
                      <a:lnTo>
                        <a:pt x="609" y="1472"/>
                      </a:lnTo>
                      <a:lnTo>
                        <a:pt x="668" y="1492"/>
                      </a:lnTo>
                      <a:lnTo>
                        <a:pt x="728" y="1507"/>
                      </a:lnTo>
                      <a:lnTo>
                        <a:pt x="790" y="1516"/>
                      </a:lnTo>
                      <a:lnTo>
                        <a:pt x="853" y="1519"/>
                      </a:lnTo>
                      <a:lnTo>
                        <a:pt x="918" y="1516"/>
                      </a:lnTo>
                      <a:lnTo>
                        <a:pt x="980" y="1507"/>
                      </a:lnTo>
                      <a:lnTo>
                        <a:pt x="1040" y="1492"/>
                      </a:lnTo>
                      <a:lnTo>
                        <a:pt x="1098" y="1472"/>
                      </a:lnTo>
                      <a:lnTo>
                        <a:pt x="1153" y="1447"/>
                      </a:lnTo>
                      <a:lnTo>
                        <a:pt x="1207" y="1417"/>
                      </a:lnTo>
                      <a:lnTo>
                        <a:pt x="1256" y="1383"/>
                      </a:lnTo>
                      <a:lnTo>
                        <a:pt x="1302" y="1345"/>
                      </a:lnTo>
                      <a:lnTo>
                        <a:pt x="1344" y="1302"/>
                      </a:lnTo>
                      <a:lnTo>
                        <a:pt x="1382" y="1256"/>
                      </a:lnTo>
                      <a:lnTo>
                        <a:pt x="1417" y="1207"/>
                      </a:lnTo>
                      <a:lnTo>
                        <a:pt x="1446" y="1154"/>
                      </a:lnTo>
                      <a:lnTo>
                        <a:pt x="1472" y="1098"/>
                      </a:lnTo>
                      <a:lnTo>
                        <a:pt x="1491" y="1040"/>
                      </a:lnTo>
                      <a:lnTo>
                        <a:pt x="1506" y="980"/>
                      </a:lnTo>
                      <a:lnTo>
                        <a:pt x="1515" y="918"/>
                      </a:lnTo>
                      <a:lnTo>
                        <a:pt x="1518" y="854"/>
                      </a:lnTo>
                      <a:lnTo>
                        <a:pt x="1515" y="790"/>
                      </a:lnTo>
                      <a:lnTo>
                        <a:pt x="1506" y="728"/>
                      </a:lnTo>
                      <a:lnTo>
                        <a:pt x="1491" y="668"/>
                      </a:lnTo>
                      <a:lnTo>
                        <a:pt x="1471" y="610"/>
                      </a:lnTo>
                      <a:lnTo>
                        <a:pt x="1446" y="555"/>
                      </a:lnTo>
                      <a:lnTo>
                        <a:pt x="1417" y="502"/>
                      </a:lnTo>
                      <a:lnTo>
                        <a:pt x="1382" y="453"/>
                      </a:lnTo>
                      <a:lnTo>
                        <a:pt x="1343" y="406"/>
                      </a:lnTo>
                      <a:lnTo>
                        <a:pt x="1302" y="364"/>
                      </a:lnTo>
                      <a:lnTo>
                        <a:pt x="1256" y="325"/>
                      </a:lnTo>
                      <a:lnTo>
                        <a:pt x="1206" y="291"/>
                      </a:lnTo>
                      <a:lnTo>
                        <a:pt x="1153" y="261"/>
                      </a:lnTo>
                      <a:lnTo>
                        <a:pt x="1097" y="237"/>
                      </a:lnTo>
                      <a:lnTo>
                        <a:pt x="1040" y="216"/>
                      </a:lnTo>
                      <a:lnTo>
                        <a:pt x="980" y="202"/>
                      </a:lnTo>
                      <a:lnTo>
                        <a:pt x="918" y="193"/>
                      </a:lnTo>
                      <a:lnTo>
                        <a:pt x="853" y="190"/>
                      </a:lnTo>
                      <a:close/>
                      <a:moveTo>
                        <a:pt x="853" y="0"/>
                      </a:moveTo>
                      <a:lnTo>
                        <a:pt x="927" y="3"/>
                      </a:lnTo>
                      <a:lnTo>
                        <a:pt x="999" y="12"/>
                      </a:lnTo>
                      <a:lnTo>
                        <a:pt x="1069" y="27"/>
                      </a:lnTo>
                      <a:lnTo>
                        <a:pt x="1137" y="48"/>
                      </a:lnTo>
                      <a:lnTo>
                        <a:pt x="1201" y="74"/>
                      </a:lnTo>
                      <a:lnTo>
                        <a:pt x="1265" y="105"/>
                      </a:lnTo>
                      <a:lnTo>
                        <a:pt x="1324" y="142"/>
                      </a:lnTo>
                      <a:lnTo>
                        <a:pt x="1380" y="181"/>
                      </a:lnTo>
                      <a:lnTo>
                        <a:pt x="1432" y="226"/>
                      </a:lnTo>
                      <a:lnTo>
                        <a:pt x="1481" y="275"/>
                      </a:lnTo>
                      <a:lnTo>
                        <a:pt x="1526" y="327"/>
                      </a:lnTo>
                      <a:lnTo>
                        <a:pt x="1567" y="384"/>
                      </a:lnTo>
                      <a:lnTo>
                        <a:pt x="1603" y="444"/>
                      </a:lnTo>
                      <a:lnTo>
                        <a:pt x="1633" y="506"/>
                      </a:lnTo>
                      <a:lnTo>
                        <a:pt x="1660" y="571"/>
                      </a:lnTo>
                      <a:lnTo>
                        <a:pt x="1680" y="639"/>
                      </a:lnTo>
                      <a:lnTo>
                        <a:pt x="1696" y="708"/>
                      </a:lnTo>
                      <a:lnTo>
                        <a:pt x="1705" y="781"/>
                      </a:lnTo>
                      <a:lnTo>
                        <a:pt x="1708" y="854"/>
                      </a:lnTo>
                      <a:lnTo>
                        <a:pt x="1705" y="928"/>
                      </a:lnTo>
                      <a:lnTo>
                        <a:pt x="1696" y="999"/>
                      </a:lnTo>
                      <a:lnTo>
                        <a:pt x="1680" y="1070"/>
                      </a:lnTo>
                      <a:lnTo>
                        <a:pt x="1660" y="1137"/>
                      </a:lnTo>
                      <a:lnTo>
                        <a:pt x="1633" y="1203"/>
                      </a:lnTo>
                      <a:lnTo>
                        <a:pt x="1603" y="1265"/>
                      </a:lnTo>
                      <a:lnTo>
                        <a:pt x="1567" y="1324"/>
                      </a:lnTo>
                      <a:lnTo>
                        <a:pt x="1526" y="1380"/>
                      </a:lnTo>
                      <a:lnTo>
                        <a:pt x="1481" y="1433"/>
                      </a:lnTo>
                      <a:lnTo>
                        <a:pt x="1432" y="1482"/>
                      </a:lnTo>
                      <a:lnTo>
                        <a:pt x="1380" y="1527"/>
                      </a:lnTo>
                      <a:lnTo>
                        <a:pt x="1324" y="1567"/>
                      </a:lnTo>
                      <a:lnTo>
                        <a:pt x="1265" y="1603"/>
                      </a:lnTo>
                      <a:lnTo>
                        <a:pt x="1201" y="1635"/>
                      </a:lnTo>
                      <a:lnTo>
                        <a:pt x="1137" y="1660"/>
                      </a:lnTo>
                      <a:lnTo>
                        <a:pt x="1069" y="1682"/>
                      </a:lnTo>
                      <a:lnTo>
                        <a:pt x="999" y="1697"/>
                      </a:lnTo>
                      <a:lnTo>
                        <a:pt x="927" y="1706"/>
                      </a:lnTo>
                      <a:lnTo>
                        <a:pt x="853" y="1709"/>
                      </a:lnTo>
                      <a:lnTo>
                        <a:pt x="780" y="1706"/>
                      </a:lnTo>
                      <a:lnTo>
                        <a:pt x="708" y="1697"/>
                      </a:lnTo>
                      <a:lnTo>
                        <a:pt x="638" y="1682"/>
                      </a:lnTo>
                      <a:lnTo>
                        <a:pt x="571" y="1660"/>
                      </a:lnTo>
                      <a:lnTo>
                        <a:pt x="505" y="1635"/>
                      </a:lnTo>
                      <a:lnTo>
                        <a:pt x="443" y="1603"/>
                      </a:lnTo>
                      <a:lnTo>
                        <a:pt x="384" y="1567"/>
                      </a:lnTo>
                      <a:lnTo>
                        <a:pt x="328" y="1527"/>
                      </a:lnTo>
                      <a:lnTo>
                        <a:pt x="275" y="1482"/>
                      </a:lnTo>
                      <a:lnTo>
                        <a:pt x="227" y="1433"/>
                      </a:lnTo>
                      <a:lnTo>
                        <a:pt x="182" y="1380"/>
                      </a:lnTo>
                      <a:lnTo>
                        <a:pt x="141" y="1324"/>
                      </a:lnTo>
                      <a:lnTo>
                        <a:pt x="105" y="1265"/>
                      </a:lnTo>
                      <a:lnTo>
                        <a:pt x="73" y="1203"/>
                      </a:lnTo>
                      <a:lnTo>
                        <a:pt x="48" y="1137"/>
                      </a:lnTo>
                      <a:lnTo>
                        <a:pt x="27" y="1070"/>
                      </a:lnTo>
                      <a:lnTo>
                        <a:pt x="12" y="999"/>
                      </a:lnTo>
                      <a:lnTo>
                        <a:pt x="3" y="928"/>
                      </a:lnTo>
                      <a:lnTo>
                        <a:pt x="0" y="854"/>
                      </a:lnTo>
                      <a:lnTo>
                        <a:pt x="3" y="781"/>
                      </a:lnTo>
                      <a:lnTo>
                        <a:pt x="12" y="708"/>
                      </a:lnTo>
                      <a:lnTo>
                        <a:pt x="27" y="639"/>
                      </a:lnTo>
                      <a:lnTo>
                        <a:pt x="48" y="571"/>
                      </a:lnTo>
                      <a:lnTo>
                        <a:pt x="73" y="506"/>
                      </a:lnTo>
                      <a:lnTo>
                        <a:pt x="105" y="444"/>
                      </a:lnTo>
                      <a:lnTo>
                        <a:pt x="141" y="384"/>
                      </a:lnTo>
                      <a:lnTo>
                        <a:pt x="182" y="327"/>
                      </a:lnTo>
                      <a:lnTo>
                        <a:pt x="227" y="275"/>
                      </a:lnTo>
                      <a:lnTo>
                        <a:pt x="275" y="226"/>
                      </a:lnTo>
                      <a:lnTo>
                        <a:pt x="328" y="181"/>
                      </a:lnTo>
                      <a:lnTo>
                        <a:pt x="384" y="142"/>
                      </a:lnTo>
                      <a:lnTo>
                        <a:pt x="443" y="105"/>
                      </a:lnTo>
                      <a:lnTo>
                        <a:pt x="505" y="74"/>
                      </a:lnTo>
                      <a:lnTo>
                        <a:pt x="571" y="48"/>
                      </a:lnTo>
                      <a:lnTo>
                        <a:pt x="638" y="27"/>
                      </a:lnTo>
                      <a:lnTo>
                        <a:pt x="708" y="12"/>
                      </a:lnTo>
                      <a:lnTo>
                        <a:pt x="780" y="3"/>
                      </a:lnTo>
                      <a:lnTo>
                        <a:pt x="85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latin typeface="Montserrat" panose="00000500000000000000" pitchFamily="50" charset="0"/>
                  </a:endParaRPr>
                </a:p>
              </p:txBody>
            </p:sp>
          </p:grpSp>
        </p:grpSp>
      </p:grpSp>
      <p:sp>
        <p:nvSpPr>
          <p:cNvPr id="68" name="Google Shape;337;p24">
            <a:extLst>
              <a:ext uri="{FF2B5EF4-FFF2-40B4-BE49-F238E27FC236}">
                <a16:creationId xmlns:a16="http://schemas.microsoft.com/office/drawing/2014/main" id="{6A7D4A92-4ABD-E63A-A897-F57ADCBD1783}"/>
              </a:ext>
            </a:extLst>
          </p:cNvPr>
          <p:cNvSpPr txBox="1"/>
          <p:nvPr/>
        </p:nvSpPr>
        <p:spPr>
          <a:xfrm>
            <a:off x="5030202" y="5060253"/>
            <a:ext cx="1681625" cy="400069"/>
          </a:xfrm>
          <a:prstGeom prst="rect">
            <a:avLst/>
          </a:prstGeom>
          <a:noFill/>
          <a:ln>
            <a:noFill/>
          </a:ln>
        </p:spPr>
        <p:txBody>
          <a:bodyPr spcFirstLastPara="1" wrap="square" lIns="91425" tIns="45700" rIns="91425" bIns="45700" anchor="t" anchorCtr="0">
            <a:spAutoFit/>
          </a:bodyPr>
          <a:lstStyle/>
          <a:p>
            <a:pPr lvl="0" algn="ctr"/>
            <a:r>
              <a:rPr lang="en-US" sz="2000" b="1" dirty="0" err="1">
                <a:solidFill>
                  <a:srgbClr val="123D58"/>
                </a:solidFill>
                <a:latin typeface="Montserrat"/>
                <a:ea typeface="Montserrat"/>
                <a:cs typeface="Montserrat"/>
                <a:sym typeface="Montserrat"/>
              </a:rPr>
              <a:t>iClass</a:t>
            </a:r>
            <a:r>
              <a:rPr lang="en-US" sz="2000" b="1" dirty="0">
                <a:solidFill>
                  <a:srgbClr val="123D58"/>
                </a:solidFill>
                <a:latin typeface="Montserrat"/>
                <a:ea typeface="Montserrat"/>
                <a:cs typeface="Montserrat"/>
                <a:sym typeface="Montserrat"/>
              </a:rPr>
              <a:t> AI</a:t>
            </a:r>
            <a:endParaRPr sz="2000" b="1" dirty="0">
              <a:solidFill>
                <a:srgbClr val="123D58"/>
              </a:solidFill>
              <a:latin typeface="Montserrat"/>
              <a:ea typeface="Montserrat"/>
              <a:cs typeface="Montserrat"/>
              <a:sym typeface="Montserrat"/>
            </a:endParaRPr>
          </a:p>
        </p:txBody>
      </p:sp>
    </p:spTree>
    <p:extLst>
      <p:ext uri="{BB962C8B-B14F-4D97-AF65-F5344CB8AC3E}">
        <p14:creationId xmlns:p14="http://schemas.microsoft.com/office/powerpoint/2010/main" val="4103345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26A5C-0B7B-62E9-39FA-EDBE4334467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5EBF1-FA1C-CAB9-C6DA-44763A338FBB}"/>
              </a:ext>
            </a:extLst>
          </p:cNvPr>
          <p:cNvSpPr>
            <a:spLocks noGrp="1"/>
          </p:cNvSpPr>
          <p:nvPr>
            <p:ph type="sldNum" sz="quarter" idx="12"/>
          </p:nvPr>
        </p:nvSpPr>
        <p:spPr/>
        <p:txBody>
          <a:bodyPr/>
          <a:lstStyle/>
          <a:p>
            <a:fld id="{E386B3B9-70FB-44B6-9104-25C033A4E844}" type="slidenum">
              <a:rPr lang="en-US" smtClean="0"/>
              <a:t>17</a:t>
            </a:fld>
            <a:endParaRPr lang="en-US"/>
          </a:p>
        </p:txBody>
      </p:sp>
      <p:sp>
        <p:nvSpPr>
          <p:cNvPr id="3" name="Google Shape;337;p24">
            <a:extLst>
              <a:ext uri="{FF2B5EF4-FFF2-40B4-BE49-F238E27FC236}">
                <a16:creationId xmlns:a16="http://schemas.microsoft.com/office/drawing/2014/main" id="{A27AF304-E4A8-CDE9-2921-73204F2A80AD}"/>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AI - </a:t>
            </a:r>
            <a:r>
              <a:rPr lang="en-US" sz="2000" b="1" dirty="0" err="1">
                <a:solidFill>
                  <a:srgbClr val="123D58"/>
                </a:solidFill>
                <a:latin typeface="Montserrat"/>
                <a:ea typeface="Montserrat"/>
                <a:cs typeface="Montserrat"/>
                <a:sym typeface="Montserrat"/>
              </a:rPr>
              <a:t>Mở</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ra</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Kỷ</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nguyên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dục</a:t>
            </a:r>
            <a:r>
              <a:rPr lang="en-US" sz="2000" b="1" dirty="0">
                <a:solidFill>
                  <a:srgbClr val="123D58"/>
                </a:solidFill>
                <a:latin typeface="Montserrat"/>
                <a:ea typeface="Montserrat"/>
                <a:cs typeface="Montserrat"/>
                <a:sym typeface="Montserrat"/>
              </a:rPr>
              <a:t> Thông </a:t>
            </a:r>
            <a:r>
              <a:rPr lang="en-US" sz="2000" b="1" dirty="0" err="1">
                <a:solidFill>
                  <a:srgbClr val="123D58"/>
                </a:solidFill>
                <a:latin typeface="Montserrat"/>
                <a:ea typeface="Montserrat"/>
                <a:cs typeface="Montserrat"/>
                <a:sym typeface="Montserrat"/>
              </a:rPr>
              <a:t>minh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442D0FA4-3413-C27C-CF59-CC21436C90F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24BB9E49-11CE-C133-F774-1CEB945DA44C}"/>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0ED9D4A8-3063-8307-7D51-991F7122D716}"/>
              </a:ext>
            </a:extLst>
          </p:cNvPr>
          <p:cNvPicPr>
            <a:picLocks noChangeAspect="1"/>
          </p:cNvPicPr>
          <p:nvPr/>
        </p:nvPicPr>
        <p:blipFill>
          <a:blip r:embed="rId6"/>
          <a:stretch>
            <a:fillRect/>
          </a:stretch>
        </p:blipFill>
        <p:spPr>
          <a:xfrm>
            <a:off x="10400147" y="77034"/>
            <a:ext cx="1456048" cy="461624"/>
          </a:xfrm>
          <a:prstGeom prst="rect">
            <a:avLst/>
          </a:prstGeom>
        </p:spPr>
      </p:pic>
      <p:sp>
        <p:nvSpPr>
          <p:cNvPr id="14" name="TextBox 13">
            <a:extLst>
              <a:ext uri="{FF2B5EF4-FFF2-40B4-BE49-F238E27FC236}">
                <a16:creationId xmlns:a16="http://schemas.microsoft.com/office/drawing/2014/main" id="{80814D96-45DB-1DEE-4BD5-51D12BF9E294}"/>
              </a:ext>
            </a:extLst>
          </p:cNvPr>
          <p:cNvSpPr txBox="1"/>
          <p:nvPr/>
        </p:nvSpPr>
        <p:spPr>
          <a:xfrm>
            <a:off x="255894" y="1084613"/>
            <a:ext cx="1943295" cy="2923877"/>
          </a:xfrm>
          <a:prstGeom prst="rect">
            <a:avLst/>
          </a:prstGeom>
          <a:noFill/>
        </p:spPr>
        <p:txBody>
          <a:bodyPr wrap="square">
            <a:spAutoFit/>
          </a:bodyPr>
          <a:lstStyle/>
          <a:p>
            <a:pPr>
              <a:spcAft>
                <a:spcPts val="900"/>
              </a:spcAft>
            </a:pPr>
            <a:r>
              <a:rPr lang="vi-VN" sz="2400" b="1" dirty="0">
                <a:solidFill>
                  <a:schemeClr val="accent4"/>
                </a:solidFill>
                <a:latin typeface="Montserrat" panose="00000500000000000000" pitchFamily="50" charset="0"/>
              </a:rPr>
              <a:t>Al tạo kế hoạch bài dạy</a:t>
            </a:r>
            <a:br>
              <a:rPr lang="en-US" sz="2400" b="1" dirty="0">
                <a:solidFill>
                  <a:schemeClr val="accent4"/>
                </a:solidFill>
                <a:latin typeface="Montserrat" panose="00000500000000000000" pitchFamily="50" charset="0"/>
              </a:rPr>
            </a:br>
            <a:r>
              <a:rPr lang="en-US" sz="1600" dirty="0" err="1">
                <a:solidFill>
                  <a:schemeClr val="tx1">
                    <a:lumMod val="65000"/>
                    <a:lumOff val="35000"/>
                  </a:schemeClr>
                </a:solidFill>
                <a:latin typeface="Montserrat" panose="00000500000000000000" pitchFamily="50" charset="0"/>
              </a:rPr>
              <a:t>Tự</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động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soạn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thảo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Kế</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hoạch</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bài</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dạy</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giúp</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giáo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viên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Giáo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viên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có</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thể</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chỉnh</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sửa</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theo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chuyên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môn</a:t>
            </a:r>
            <a:r>
              <a:rPr lang="en-US" sz="1600" dirty="0">
                <a:solidFill>
                  <a:schemeClr val="tx1">
                    <a:lumMod val="65000"/>
                    <a:lumOff val="35000"/>
                  </a:schemeClr>
                </a:solidFill>
                <a:latin typeface="Montserrat" panose="00000500000000000000" pitchFamily="50" charset="0"/>
              </a:rPr>
              <a:t>. </a:t>
            </a:r>
          </a:p>
        </p:txBody>
      </p:sp>
      <p:pic>
        <p:nvPicPr>
          <p:cNvPr id="11" name="Picture 10">
            <a:extLst>
              <a:ext uri="{FF2B5EF4-FFF2-40B4-BE49-F238E27FC236}">
                <a16:creationId xmlns:a16="http://schemas.microsoft.com/office/drawing/2014/main" id="{2DBE2131-ABE3-0084-5F80-3B53C2422FC3}"/>
              </a:ext>
            </a:extLst>
          </p:cNvPr>
          <p:cNvPicPr>
            <a:picLocks noChangeAspect="1"/>
          </p:cNvPicPr>
          <p:nvPr/>
        </p:nvPicPr>
        <p:blipFill>
          <a:blip r:embed="rId7"/>
          <a:stretch>
            <a:fillRect/>
          </a:stretch>
        </p:blipFill>
        <p:spPr>
          <a:xfrm>
            <a:off x="2849343" y="935533"/>
            <a:ext cx="5565863" cy="318049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1FBB799-41AD-DDA4-1544-83B75053336F}"/>
              </a:ext>
            </a:extLst>
          </p:cNvPr>
          <p:cNvPicPr>
            <a:picLocks noChangeAspect="1"/>
          </p:cNvPicPr>
          <p:nvPr/>
        </p:nvPicPr>
        <p:blipFill>
          <a:blip r:embed="rId8"/>
          <a:stretch>
            <a:fillRect/>
          </a:stretch>
        </p:blipFill>
        <p:spPr>
          <a:xfrm>
            <a:off x="4624250" y="1657296"/>
            <a:ext cx="5785466" cy="3181726"/>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C6B2B30-4BAA-EC75-CE81-FF31D1F38E75}"/>
              </a:ext>
            </a:extLst>
          </p:cNvPr>
          <p:cNvPicPr>
            <a:picLocks noChangeAspect="1"/>
          </p:cNvPicPr>
          <p:nvPr/>
        </p:nvPicPr>
        <p:blipFill>
          <a:blip r:embed="rId9"/>
          <a:stretch>
            <a:fillRect/>
          </a:stretch>
        </p:blipFill>
        <p:spPr>
          <a:xfrm>
            <a:off x="6123039" y="2745801"/>
            <a:ext cx="5195171" cy="3463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6179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845F7-8676-E82C-CDF7-C70A42F2AE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945243-6FCD-4B3C-6A48-46C0298F38ED}"/>
              </a:ext>
            </a:extLst>
          </p:cNvPr>
          <p:cNvSpPr>
            <a:spLocks noGrp="1"/>
          </p:cNvSpPr>
          <p:nvPr>
            <p:ph type="sldNum" sz="quarter" idx="12"/>
          </p:nvPr>
        </p:nvSpPr>
        <p:spPr/>
        <p:txBody>
          <a:bodyPr/>
          <a:lstStyle/>
          <a:p>
            <a:fld id="{E386B3B9-70FB-44B6-9104-25C033A4E844}" type="slidenum">
              <a:rPr lang="en-US" smtClean="0"/>
              <a:t>18</a:t>
            </a:fld>
            <a:endParaRPr lang="en-US"/>
          </a:p>
        </p:txBody>
      </p:sp>
      <p:sp>
        <p:nvSpPr>
          <p:cNvPr id="3" name="Google Shape;337;p24">
            <a:extLst>
              <a:ext uri="{FF2B5EF4-FFF2-40B4-BE49-F238E27FC236}">
                <a16:creationId xmlns:a16="http://schemas.microsoft.com/office/drawing/2014/main" id="{5C123E75-D675-6EE9-064F-A89B9D889E18}"/>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AI - </a:t>
            </a:r>
            <a:r>
              <a:rPr lang="en-US" sz="2000" b="1" dirty="0" err="1">
                <a:solidFill>
                  <a:srgbClr val="123D58"/>
                </a:solidFill>
                <a:latin typeface="Montserrat"/>
                <a:ea typeface="Montserrat"/>
                <a:cs typeface="Montserrat"/>
                <a:sym typeface="Montserrat"/>
              </a:rPr>
              <a:t>Mở</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ra</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Kỷ</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nguyên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dục</a:t>
            </a:r>
            <a:r>
              <a:rPr lang="en-US" sz="2000" b="1" dirty="0">
                <a:solidFill>
                  <a:srgbClr val="123D58"/>
                </a:solidFill>
                <a:latin typeface="Montserrat"/>
                <a:ea typeface="Montserrat"/>
                <a:cs typeface="Montserrat"/>
                <a:sym typeface="Montserrat"/>
              </a:rPr>
              <a:t> Thông </a:t>
            </a:r>
            <a:r>
              <a:rPr lang="en-US" sz="2000" b="1" dirty="0" err="1">
                <a:solidFill>
                  <a:srgbClr val="123D58"/>
                </a:solidFill>
                <a:latin typeface="Montserrat"/>
                <a:ea typeface="Montserrat"/>
                <a:cs typeface="Montserrat"/>
                <a:sym typeface="Montserrat"/>
              </a:rPr>
              <a:t>minh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30B35093-F813-5973-11B4-D994E0276A8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2427CB94-34A1-EDFB-6770-80D4CA4EB247}"/>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B1D5344F-B0FF-2862-51F6-A9C40831ECB2}"/>
              </a:ext>
            </a:extLst>
          </p:cNvPr>
          <p:cNvPicPr>
            <a:picLocks noChangeAspect="1"/>
          </p:cNvPicPr>
          <p:nvPr/>
        </p:nvPicPr>
        <p:blipFill>
          <a:blip r:embed="rId6"/>
          <a:stretch>
            <a:fillRect/>
          </a:stretch>
        </p:blipFill>
        <p:spPr>
          <a:xfrm>
            <a:off x="10400147" y="77034"/>
            <a:ext cx="1456048" cy="461624"/>
          </a:xfrm>
          <a:prstGeom prst="rect">
            <a:avLst/>
          </a:prstGeom>
        </p:spPr>
      </p:pic>
      <p:sp>
        <p:nvSpPr>
          <p:cNvPr id="14" name="TextBox 13">
            <a:extLst>
              <a:ext uri="{FF2B5EF4-FFF2-40B4-BE49-F238E27FC236}">
                <a16:creationId xmlns:a16="http://schemas.microsoft.com/office/drawing/2014/main" id="{9C63E45F-E651-E9EF-1AF7-127FE2CA8C52}"/>
              </a:ext>
            </a:extLst>
          </p:cNvPr>
          <p:cNvSpPr txBox="1"/>
          <p:nvPr/>
        </p:nvSpPr>
        <p:spPr>
          <a:xfrm>
            <a:off x="255894" y="1084613"/>
            <a:ext cx="1943295" cy="2923877"/>
          </a:xfrm>
          <a:prstGeom prst="rect">
            <a:avLst/>
          </a:prstGeom>
          <a:noFill/>
        </p:spPr>
        <p:txBody>
          <a:bodyPr wrap="square">
            <a:spAutoFit/>
          </a:bodyPr>
          <a:lstStyle/>
          <a:p>
            <a:pPr>
              <a:spcAft>
                <a:spcPts val="900"/>
              </a:spcAft>
            </a:pPr>
            <a:r>
              <a:rPr lang="vi-VN" sz="2400" b="1" dirty="0">
                <a:solidFill>
                  <a:schemeClr val="accent3"/>
                </a:solidFill>
                <a:latin typeface="Montserrat" panose="00000500000000000000" pitchFamily="50" charset="0"/>
              </a:rPr>
              <a:t>Al tạo bài giảng tương tác</a:t>
            </a:r>
            <a:br>
              <a:rPr lang="en-US" sz="2400" b="1" dirty="0">
                <a:solidFill>
                  <a:schemeClr val="accent3"/>
                </a:solidFill>
                <a:latin typeface="Montserrat" panose="00000500000000000000" pitchFamily="50" charset="0"/>
              </a:rPr>
            </a:br>
            <a:r>
              <a:rPr lang="en-US" sz="1600" dirty="0" err="1">
                <a:solidFill>
                  <a:schemeClr val="tx1">
                    <a:lumMod val="65000"/>
                    <a:lumOff val="35000"/>
                  </a:schemeClr>
                </a:solidFill>
                <a:latin typeface="Montserrat" panose="00000500000000000000" pitchFamily="50" charset="0"/>
              </a:rPr>
              <a:t>Tự</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động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tạo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Bài</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giảng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tương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tác</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theo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các</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bước</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chuẩn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chuyên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môn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theo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yêu</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cầu</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của</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giáo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viên</a:t>
            </a:r>
            <a:r>
              <a:rPr lang="en-US" sz="1600" dirty="0">
                <a:solidFill>
                  <a:schemeClr val="bg1">
                    <a:lumMod val="65000"/>
                  </a:schemeClr>
                </a:solidFill>
                <a:latin typeface="Montserrat" panose="00000500000000000000" pitchFamily="50" charset="0"/>
              </a:rPr>
              <a:t>. </a:t>
            </a:r>
          </a:p>
        </p:txBody>
      </p:sp>
      <p:pic>
        <p:nvPicPr>
          <p:cNvPr id="17" name="Picture 16">
            <a:extLst>
              <a:ext uri="{FF2B5EF4-FFF2-40B4-BE49-F238E27FC236}">
                <a16:creationId xmlns:a16="http://schemas.microsoft.com/office/drawing/2014/main" id="{7D00525D-D2E0-4D51-D817-9CC5C74DD693}"/>
              </a:ext>
            </a:extLst>
          </p:cNvPr>
          <p:cNvPicPr>
            <a:picLocks noChangeAspect="1"/>
          </p:cNvPicPr>
          <p:nvPr/>
        </p:nvPicPr>
        <p:blipFill>
          <a:blip r:embed="rId7"/>
          <a:stretch>
            <a:fillRect/>
          </a:stretch>
        </p:blipFill>
        <p:spPr>
          <a:xfrm>
            <a:off x="2928221" y="1085315"/>
            <a:ext cx="4830373" cy="330217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923F50A-FD8B-48FE-B2E4-209B8A5CB8F6}"/>
              </a:ext>
            </a:extLst>
          </p:cNvPr>
          <p:cNvPicPr>
            <a:picLocks noChangeAspect="1"/>
          </p:cNvPicPr>
          <p:nvPr/>
        </p:nvPicPr>
        <p:blipFill>
          <a:blip r:embed="rId8"/>
          <a:stretch>
            <a:fillRect/>
          </a:stretch>
        </p:blipFill>
        <p:spPr>
          <a:xfrm>
            <a:off x="4537724" y="1966790"/>
            <a:ext cx="5412521" cy="3399063"/>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AE219CD1-7F96-6A9D-9013-99B14B3D1682}"/>
              </a:ext>
            </a:extLst>
          </p:cNvPr>
          <p:cNvPicPr>
            <a:picLocks noChangeAspect="1"/>
          </p:cNvPicPr>
          <p:nvPr/>
        </p:nvPicPr>
        <p:blipFill>
          <a:blip r:embed="rId9"/>
          <a:stretch>
            <a:fillRect/>
          </a:stretch>
        </p:blipFill>
        <p:spPr>
          <a:xfrm>
            <a:off x="5693270" y="3125872"/>
            <a:ext cx="5128782" cy="29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92204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B60F-D5CE-28CD-965A-B0B6E2767D8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DD39D4-4E97-CA55-B438-B4B17A7D09DD}"/>
              </a:ext>
            </a:extLst>
          </p:cNvPr>
          <p:cNvSpPr>
            <a:spLocks noGrp="1"/>
          </p:cNvSpPr>
          <p:nvPr>
            <p:ph type="sldNum" sz="quarter" idx="12"/>
          </p:nvPr>
        </p:nvSpPr>
        <p:spPr/>
        <p:txBody>
          <a:bodyPr/>
          <a:lstStyle/>
          <a:p>
            <a:fld id="{E386B3B9-70FB-44B6-9104-25C033A4E844}" type="slidenum">
              <a:rPr lang="en-US" smtClean="0"/>
              <a:t>19</a:t>
            </a:fld>
            <a:endParaRPr lang="en-US"/>
          </a:p>
        </p:txBody>
      </p:sp>
      <p:sp>
        <p:nvSpPr>
          <p:cNvPr id="3" name="Google Shape;337;p24">
            <a:extLst>
              <a:ext uri="{FF2B5EF4-FFF2-40B4-BE49-F238E27FC236}">
                <a16:creationId xmlns:a16="http://schemas.microsoft.com/office/drawing/2014/main" id="{AB9B9482-DC43-67AC-C190-BB57D63D8E4F}"/>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AI - </a:t>
            </a:r>
            <a:r>
              <a:rPr lang="en-US" sz="2000" b="1" dirty="0" err="1">
                <a:solidFill>
                  <a:srgbClr val="123D58"/>
                </a:solidFill>
                <a:latin typeface="Montserrat"/>
                <a:ea typeface="Montserrat"/>
                <a:cs typeface="Montserrat"/>
                <a:sym typeface="Montserrat"/>
              </a:rPr>
              <a:t>Mở</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ra</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Kỷ</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nguyên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dục</a:t>
            </a:r>
            <a:r>
              <a:rPr lang="en-US" sz="2000" b="1" dirty="0">
                <a:solidFill>
                  <a:srgbClr val="123D58"/>
                </a:solidFill>
                <a:latin typeface="Montserrat"/>
                <a:ea typeface="Montserrat"/>
                <a:cs typeface="Montserrat"/>
                <a:sym typeface="Montserrat"/>
              </a:rPr>
              <a:t> Thông </a:t>
            </a:r>
            <a:r>
              <a:rPr lang="en-US" sz="2000" b="1" dirty="0" err="1">
                <a:solidFill>
                  <a:srgbClr val="123D58"/>
                </a:solidFill>
                <a:latin typeface="Montserrat"/>
                <a:ea typeface="Montserrat"/>
                <a:cs typeface="Montserrat"/>
                <a:sym typeface="Montserrat"/>
              </a:rPr>
              <a:t>minh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A00220DB-DB92-E033-4F43-6F845855767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AF41F7D2-075C-EF36-333C-42F0E340614F}"/>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794510B8-D43D-B2E5-9949-6A38A8507DC8}"/>
              </a:ext>
            </a:extLst>
          </p:cNvPr>
          <p:cNvPicPr>
            <a:picLocks noChangeAspect="1"/>
          </p:cNvPicPr>
          <p:nvPr/>
        </p:nvPicPr>
        <p:blipFill>
          <a:blip r:embed="rId6"/>
          <a:stretch>
            <a:fillRect/>
          </a:stretch>
        </p:blipFill>
        <p:spPr>
          <a:xfrm>
            <a:off x="10400147" y="77034"/>
            <a:ext cx="1456048" cy="461624"/>
          </a:xfrm>
          <a:prstGeom prst="rect">
            <a:avLst/>
          </a:prstGeom>
        </p:spPr>
      </p:pic>
      <p:sp>
        <p:nvSpPr>
          <p:cNvPr id="14" name="TextBox 13">
            <a:extLst>
              <a:ext uri="{FF2B5EF4-FFF2-40B4-BE49-F238E27FC236}">
                <a16:creationId xmlns:a16="http://schemas.microsoft.com/office/drawing/2014/main" id="{162A6568-791C-46E5-0698-F7F9CF409CDD}"/>
              </a:ext>
            </a:extLst>
          </p:cNvPr>
          <p:cNvSpPr txBox="1"/>
          <p:nvPr/>
        </p:nvSpPr>
        <p:spPr>
          <a:xfrm>
            <a:off x="255894" y="1084613"/>
            <a:ext cx="1943295" cy="2923877"/>
          </a:xfrm>
          <a:prstGeom prst="rect">
            <a:avLst/>
          </a:prstGeom>
          <a:noFill/>
        </p:spPr>
        <p:txBody>
          <a:bodyPr wrap="square">
            <a:spAutoFit/>
          </a:bodyPr>
          <a:lstStyle/>
          <a:p>
            <a:pPr>
              <a:spcAft>
                <a:spcPts val="900"/>
              </a:spcAft>
            </a:pPr>
            <a:r>
              <a:rPr lang="vi-VN" sz="2400" b="1" dirty="0">
                <a:solidFill>
                  <a:schemeClr val="accent5"/>
                </a:solidFill>
                <a:latin typeface="Montserrat" panose="00000500000000000000" pitchFamily="50" charset="0"/>
              </a:rPr>
              <a:t>Al tạo bài tập tương tác</a:t>
            </a:r>
            <a:br>
              <a:rPr lang="en-US" sz="2400" b="1" dirty="0">
                <a:solidFill>
                  <a:schemeClr val="accent4"/>
                </a:solidFill>
                <a:latin typeface="Montserrat" panose="00000500000000000000" pitchFamily="50" charset="0"/>
              </a:rPr>
            </a:br>
            <a:r>
              <a:rPr lang="en-US" sz="1600" dirty="0" err="1">
                <a:solidFill>
                  <a:schemeClr val="tx1">
                    <a:lumMod val="65000"/>
                    <a:lumOff val="35000"/>
                  </a:schemeClr>
                </a:solidFill>
                <a:latin typeface="Montserrat" panose="00000500000000000000" pitchFamily="50" charset="0"/>
              </a:rPr>
              <a:t>Tự</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động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tạo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Bài</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tập</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tương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tác</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theo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yêu</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cầu</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của</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Giáo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viên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dạng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bài</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đa</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dạng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phong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phú</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hấp</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dẫn</a:t>
            </a:r>
            <a:r>
              <a:rPr lang="en-US" sz="1600" dirty="0">
                <a:solidFill>
                  <a:schemeClr val="tx1">
                    <a:lumMod val="65000"/>
                    <a:lumOff val="35000"/>
                  </a:schemeClr>
                </a:solidFill>
                <a:latin typeface="Montserrat" panose="00000500000000000000" pitchFamily="50" charset="0"/>
              </a:rPr>
              <a:t>.</a:t>
            </a:r>
          </a:p>
        </p:txBody>
      </p:sp>
      <p:pic>
        <p:nvPicPr>
          <p:cNvPr id="11" name="Picture 10">
            <a:extLst>
              <a:ext uri="{FF2B5EF4-FFF2-40B4-BE49-F238E27FC236}">
                <a16:creationId xmlns:a16="http://schemas.microsoft.com/office/drawing/2014/main" id="{9DDB01A9-F8E5-7D7C-E525-036D8859DDE7}"/>
              </a:ext>
            </a:extLst>
          </p:cNvPr>
          <p:cNvPicPr>
            <a:picLocks noChangeAspect="1"/>
          </p:cNvPicPr>
          <p:nvPr/>
        </p:nvPicPr>
        <p:blipFill>
          <a:blip r:embed="rId7"/>
          <a:stretch>
            <a:fillRect/>
          </a:stretch>
        </p:blipFill>
        <p:spPr>
          <a:xfrm>
            <a:off x="2620095" y="935533"/>
            <a:ext cx="5990505" cy="3314395"/>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AC449A68-A1AE-4BA7-ECC2-FBA33C65F2CC}"/>
              </a:ext>
            </a:extLst>
          </p:cNvPr>
          <p:cNvPicPr>
            <a:picLocks noChangeAspect="1"/>
          </p:cNvPicPr>
          <p:nvPr/>
        </p:nvPicPr>
        <p:blipFill>
          <a:blip r:embed="rId8"/>
          <a:stretch>
            <a:fillRect/>
          </a:stretch>
        </p:blipFill>
        <p:spPr>
          <a:xfrm>
            <a:off x="3981192" y="1738476"/>
            <a:ext cx="5050314" cy="319351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4FD1BDB2-3F41-784D-681A-690E16C43239}"/>
              </a:ext>
            </a:extLst>
          </p:cNvPr>
          <p:cNvPicPr>
            <a:picLocks noChangeAspect="1"/>
          </p:cNvPicPr>
          <p:nvPr/>
        </p:nvPicPr>
        <p:blipFill>
          <a:blip r:embed="rId9"/>
          <a:stretch>
            <a:fillRect/>
          </a:stretch>
        </p:blipFill>
        <p:spPr>
          <a:xfrm>
            <a:off x="5569686" y="2654059"/>
            <a:ext cx="5923295" cy="33534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4180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8B328-DE3B-83A1-FCE1-12CA195D749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51F8C-4DD8-A705-2189-C469B4884D33}"/>
              </a:ext>
            </a:extLst>
          </p:cNvPr>
          <p:cNvSpPr>
            <a:spLocks noGrp="1"/>
          </p:cNvSpPr>
          <p:nvPr>
            <p:ph type="sldNum" sz="quarter" idx="12"/>
          </p:nvPr>
        </p:nvSpPr>
        <p:spPr/>
        <p:txBody>
          <a:bodyPr/>
          <a:lstStyle/>
          <a:p>
            <a:fld id="{E386B3B9-70FB-44B6-9104-25C033A4E844}" type="slidenum">
              <a:rPr lang="en-US" smtClean="0"/>
              <a:t>2</a:t>
            </a:fld>
            <a:endParaRPr lang="en-US"/>
          </a:p>
        </p:txBody>
      </p:sp>
      <p:sp>
        <p:nvSpPr>
          <p:cNvPr id="3" name="Google Shape;337;p24">
            <a:extLst>
              <a:ext uri="{FF2B5EF4-FFF2-40B4-BE49-F238E27FC236}">
                <a16:creationId xmlns:a16="http://schemas.microsoft.com/office/drawing/2014/main" id="{7CDE0373-BC61-8CE2-F366-A5FF048AAD27}"/>
              </a:ext>
            </a:extLst>
          </p:cNvPr>
          <p:cNvSpPr txBox="1"/>
          <p:nvPr/>
        </p:nvSpPr>
        <p:spPr>
          <a:xfrm>
            <a:off x="467413" y="287669"/>
            <a:ext cx="7791359" cy="400069"/>
          </a:xfrm>
          <a:prstGeom prst="rect">
            <a:avLst/>
          </a:prstGeom>
          <a:noFill/>
          <a:ln>
            <a:noFill/>
          </a:ln>
        </p:spPr>
        <p:txBody>
          <a:bodyPr spcFirstLastPara="1" wrap="square" lIns="91425" tIns="45700" rIns="91425" bIns="45700" anchor="t" anchorCtr="0">
            <a:spAutoFit/>
          </a:bodyPr>
          <a:lstStyle/>
          <a:p>
            <a:pPr lvl="0"/>
            <a:r>
              <a:rPr lang="vi-VN" sz="2000" b="1" dirty="0">
                <a:solidFill>
                  <a:srgbClr val="123D58"/>
                </a:solidFill>
                <a:latin typeface="Montserrat"/>
                <a:ea typeface="Montserrat"/>
                <a:cs typeface="Montserrat"/>
                <a:sym typeface="Montserrat"/>
              </a:rPr>
              <a:t>iClass</a:t>
            </a:r>
            <a:r>
              <a:rPr lang="en-US" sz="2000" b="1" dirty="0">
                <a:solidFill>
                  <a:srgbClr val="123D58"/>
                </a:solidFill>
                <a:latin typeface="Montserrat"/>
                <a:ea typeface="Montserrat"/>
                <a:cs typeface="Montserrat"/>
                <a:sym typeface="Montserrat"/>
              </a:rPr>
              <a:t> - </a:t>
            </a:r>
            <a:r>
              <a:rPr lang="en-US" sz="2000" b="1" dirty="0" err="1">
                <a:solidFill>
                  <a:srgbClr val="123D58"/>
                </a:solidFill>
                <a:latin typeface="Montserrat"/>
                <a:ea typeface="Montserrat"/>
                <a:cs typeface="Montserrat"/>
                <a:sym typeface="Montserrat"/>
              </a:rPr>
              <a:t>Giải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pháp</a:t>
            </a:r>
            <a:r>
              <a:rPr lang="en-US" sz="2000" b="1" dirty="0">
                <a:solidFill>
                  <a:srgbClr val="123D58"/>
                </a:solidFill>
                <a:latin typeface="Montserrat"/>
                <a:ea typeface="Montserrat"/>
                <a:cs typeface="Montserrat"/>
                <a:sym typeface="Montserrat"/>
              </a:rPr>
              <a:t> </a:t>
            </a:r>
            <a:r>
              <a:rPr lang="vi-VN" sz="2000" b="1" dirty="0">
                <a:solidFill>
                  <a:srgbClr val="123D58"/>
                </a:solidFill>
                <a:latin typeface="Montserrat"/>
                <a:ea typeface="Montserrat"/>
                <a:cs typeface="Montserrat"/>
                <a:sym typeface="Montserrat"/>
              </a:rPr>
              <a:t>Toàn diện cho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dục</a:t>
            </a:r>
            <a:r>
              <a:rPr lang="en-US" sz="2000" b="1" dirty="0">
                <a:solidFill>
                  <a:srgbClr val="123D58"/>
                </a:solidFill>
                <a:latin typeface="Montserrat"/>
                <a:ea typeface="Montserrat"/>
                <a:cs typeface="Montserrat"/>
                <a:sym typeface="Montserrat"/>
              </a:rPr>
              <a:t> </a:t>
            </a:r>
            <a:r>
              <a:rPr lang="vi-VN" sz="2000" b="1" dirty="0">
                <a:solidFill>
                  <a:srgbClr val="123D58"/>
                </a:solidFill>
                <a:latin typeface="Montserrat"/>
                <a:ea typeface="Montserrat"/>
                <a:cs typeface="Montserrat"/>
                <a:sym typeface="Montserrat"/>
              </a:rPr>
              <a:t>Tương lai</a:t>
            </a:r>
            <a:endParaRPr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ADE18705-8BCF-D95B-2A00-7921D7C99F2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2B96C881-F05E-9832-ABFF-F0B3A819AFEC}"/>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1ECACF42-BE0A-0822-C867-993D22D1AF07}"/>
              </a:ext>
            </a:extLst>
          </p:cNvPr>
          <p:cNvPicPr>
            <a:picLocks noChangeAspect="1"/>
          </p:cNvPicPr>
          <p:nvPr/>
        </p:nvPicPr>
        <p:blipFill>
          <a:blip r:embed="rId6"/>
          <a:stretch>
            <a:fillRect/>
          </a:stretch>
        </p:blipFill>
        <p:spPr>
          <a:xfrm>
            <a:off x="10400147" y="77034"/>
            <a:ext cx="1456048" cy="461624"/>
          </a:xfrm>
          <a:prstGeom prst="rect">
            <a:avLst/>
          </a:prstGeom>
        </p:spPr>
      </p:pic>
      <p:sp>
        <p:nvSpPr>
          <p:cNvPr id="64" name="TextBox 63">
            <a:extLst>
              <a:ext uri="{FF2B5EF4-FFF2-40B4-BE49-F238E27FC236}">
                <a16:creationId xmlns:a16="http://schemas.microsoft.com/office/drawing/2014/main" id="{88BBF3B8-AFDE-1515-4EAB-584BC0E13A42}"/>
              </a:ext>
            </a:extLst>
          </p:cNvPr>
          <p:cNvSpPr txBox="1"/>
          <p:nvPr/>
        </p:nvSpPr>
        <p:spPr>
          <a:xfrm>
            <a:off x="609600" y="806629"/>
            <a:ext cx="10235376" cy="1156214"/>
          </a:xfrm>
          <a:prstGeom prst="rect">
            <a:avLst/>
          </a:prstGeom>
          <a:noFill/>
        </p:spPr>
        <p:txBody>
          <a:bodyPr wrap="square">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en-US" sz="1600" i="1" u="none" strike="noStrike" cap="none" normalizeH="0" baseline="0" dirty="0" err="1">
                <a:ln>
                  <a:noFill/>
                </a:ln>
                <a:solidFill>
                  <a:schemeClr val="tx1"/>
                </a:solidFill>
                <a:effectLst/>
                <a:latin typeface="Montserrat" panose="00000500000000000000" pitchFamily="50" charset="0"/>
              </a:rPr>
              <a:t>iClass</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là</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hệ</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sinh</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thái</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giáo</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dục</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thông</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minh</a:t>
            </a:r>
            <a:r>
              <a:rPr kumimoji="0" lang="en-US" altLang="en-US" sz="1600" i="1" u="none" strike="noStrike" cap="none" normalizeH="0" baseline="0" dirty="0">
                <a:ln>
                  <a:noFill/>
                </a:ln>
                <a:solidFill>
                  <a:schemeClr val="tx1"/>
                </a:solidFill>
                <a:effectLst/>
                <a:latin typeface="Montserrat" panose="00000500000000000000" pitchFamily="50" charset="0"/>
              </a:rPr>
              <a:t> DUY </a:t>
            </a:r>
            <a:r>
              <a:rPr kumimoji="0" lang="en-US" altLang="en-US" sz="1600" i="1" u="none" strike="noStrike" cap="none" normalizeH="0" baseline="0" dirty="0" err="1">
                <a:ln>
                  <a:noFill/>
                </a:ln>
                <a:solidFill>
                  <a:schemeClr val="tx1"/>
                </a:solidFill>
                <a:effectLst/>
                <a:latin typeface="Montserrat" panose="00000500000000000000" pitchFamily="50" charset="0"/>
              </a:rPr>
              <a:t>NHẤT</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b="1" i="1" u="none" strike="noStrike" cap="none" normalizeH="0" baseline="0" dirty="0" err="1">
                <a:ln>
                  <a:noFill/>
                </a:ln>
                <a:solidFill>
                  <a:schemeClr val="tx1"/>
                </a:solidFill>
                <a:effectLst/>
                <a:latin typeface="Montserrat" panose="00000500000000000000" pitchFamily="50" charset="0"/>
              </a:rPr>
              <a:t>tích</a:t>
            </a:r>
            <a:r>
              <a:rPr kumimoji="0" lang="en-US" altLang="en-US" sz="1600" b="1" i="1" u="none" strike="noStrike" cap="none" normalizeH="0" baseline="0" dirty="0">
                <a:ln>
                  <a:noFill/>
                </a:ln>
                <a:solidFill>
                  <a:schemeClr val="tx1"/>
                </a:solidFill>
                <a:effectLst/>
                <a:latin typeface="Montserrat" panose="00000500000000000000" pitchFamily="50" charset="0"/>
              </a:rPr>
              <a:t> </a:t>
            </a:r>
            <a:r>
              <a:rPr kumimoji="0" lang="en-US" altLang="en-US" sz="1600" b="1" i="1" u="none" strike="noStrike" cap="none" normalizeH="0" baseline="0" dirty="0" err="1">
                <a:ln>
                  <a:noFill/>
                </a:ln>
                <a:solidFill>
                  <a:schemeClr val="tx1"/>
                </a:solidFill>
                <a:effectLst/>
                <a:latin typeface="Montserrat" panose="00000500000000000000" pitchFamily="50" charset="0"/>
              </a:rPr>
              <a:t>hợp</a:t>
            </a:r>
            <a:r>
              <a:rPr kumimoji="0" lang="en-US" altLang="en-US" sz="1600" b="1" i="1" u="none" strike="noStrike" cap="none" normalizeH="0" baseline="0" dirty="0">
                <a:ln>
                  <a:noFill/>
                </a:ln>
                <a:solidFill>
                  <a:schemeClr val="tx1"/>
                </a:solidFill>
                <a:effectLst/>
                <a:latin typeface="Montserrat" panose="00000500000000000000" pitchFamily="50" charset="0"/>
              </a:rPr>
              <a:t> </a:t>
            </a:r>
            <a:r>
              <a:rPr kumimoji="0" lang="en-US" altLang="en-US" sz="1600" b="1" i="1" u="none" strike="noStrike" cap="none" normalizeH="0" baseline="0" dirty="0" err="1">
                <a:ln>
                  <a:noFill/>
                </a:ln>
                <a:solidFill>
                  <a:schemeClr val="tx1"/>
                </a:solidFill>
                <a:effectLst/>
                <a:latin typeface="Montserrat" panose="00000500000000000000" pitchFamily="50" charset="0"/>
              </a:rPr>
              <a:t>đồng</a:t>
            </a:r>
            <a:r>
              <a:rPr kumimoji="0" lang="en-US" altLang="en-US" sz="1600" b="1" i="1" u="none" strike="noStrike" cap="none" normalizeH="0" baseline="0" dirty="0">
                <a:ln>
                  <a:noFill/>
                </a:ln>
                <a:solidFill>
                  <a:schemeClr val="tx1"/>
                </a:solidFill>
                <a:effectLst/>
                <a:latin typeface="Montserrat" panose="00000500000000000000" pitchFamily="50" charset="0"/>
              </a:rPr>
              <a:t> </a:t>
            </a:r>
            <a:r>
              <a:rPr kumimoji="0" lang="en-US" altLang="en-US" sz="1600" b="1" i="1" u="none" strike="noStrike" cap="none" normalizeH="0" baseline="0" dirty="0" err="1">
                <a:ln>
                  <a:noFill/>
                </a:ln>
                <a:solidFill>
                  <a:schemeClr val="tx1"/>
                </a:solidFill>
                <a:effectLst/>
                <a:latin typeface="Montserrat" panose="00000500000000000000" pitchFamily="50" charset="0"/>
              </a:rPr>
              <a:t>bộ</a:t>
            </a:r>
            <a:r>
              <a:rPr kumimoji="0" lang="en-US" altLang="en-US" sz="1600" b="1"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Phần</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cứng</a:t>
            </a:r>
            <a:r>
              <a:rPr kumimoji="0" lang="en-US" altLang="en-US" sz="1600" i="1" u="none" strike="noStrike" cap="none" normalizeH="0" baseline="0" dirty="0">
                <a:ln>
                  <a:noFill/>
                </a:ln>
                <a:solidFill>
                  <a:schemeClr val="tx1"/>
                </a:solidFill>
                <a:effectLst/>
                <a:latin typeface="Montserrat" panose="00000500000000000000" pitchFamily="50" charset="0"/>
              </a:rPr>
              <a:t> - </a:t>
            </a:r>
            <a:r>
              <a:rPr kumimoji="0" lang="en-US" altLang="en-US" sz="1600" i="1" u="none" strike="noStrike" cap="none" normalizeH="0" baseline="0" dirty="0" err="1">
                <a:ln>
                  <a:noFill/>
                </a:ln>
                <a:solidFill>
                  <a:schemeClr val="tx1"/>
                </a:solidFill>
                <a:effectLst/>
                <a:latin typeface="Montserrat" panose="00000500000000000000" pitchFamily="50" charset="0"/>
              </a:rPr>
              <a:t>Phần</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mềm</a:t>
            </a:r>
            <a:r>
              <a:rPr kumimoji="0" lang="en-US" altLang="en-US" sz="1600" i="1" u="none" strike="noStrike" cap="none" normalizeH="0" baseline="0" dirty="0">
                <a:ln>
                  <a:noFill/>
                </a:ln>
                <a:solidFill>
                  <a:schemeClr val="tx1"/>
                </a:solidFill>
                <a:effectLst/>
                <a:latin typeface="Montserrat" panose="00000500000000000000" pitchFamily="50" charset="0"/>
              </a:rPr>
              <a:t> - </a:t>
            </a:r>
            <a:r>
              <a:rPr kumimoji="0" lang="en-US" altLang="en-US" sz="1600" i="1" u="none" strike="noStrike" cap="none" normalizeH="0" baseline="0" dirty="0" err="1">
                <a:ln>
                  <a:noFill/>
                </a:ln>
                <a:solidFill>
                  <a:schemeClr val="tx1"/>
                </a:solidFill>
                <a:effectLst/>
                <a:latin typeface="Montserrat" panose="00000500000000000000" pitchFamily="50" charset="0"/>
              </a:rPr>
              <a:t>Nội</a:t>
            </a:r>
            <a:r>
              <a:rPr kumimoji="0" lang="en-US" altLang="en-US" sz="1600" i="1" u="none" strike="noStrike" cap="none" normalizeH="0" baseline="0" dirty="0">
                <a:ln>
                  <a:noFill/>
                </a:ln>
                <a:solidFill>
                  <a:schemeClr val="tx1"/>
                </a:solidFill>
                <a:effectLst/>
                <a:latin typeface="Montserrat" panose="00000500000000000000" pitchFamily="50" charset="0"/>
              </a:rPr>
              <a:t> dung </a:t>
            </a:r>
            <a:r>
              <a:rPr kumimoji="0" lang="en-US" altLang="en-US" sz="1600" i="1" u="none" strike="noStrike" cap="none" normalizeH="0" baseline="0" dirty="0" err="1">
                <a:ln>
                  <a:noFill/>
                </a:ln>
                <a:solidFill>
                  <a:schemeClr val="tx1"/>
                </a:solidFill>
                <a:effectLst/>
                <a:latin typeface="Montserrat" panose="00000500000000000000" pitchFamily="50" charset="0"/>
              </a:rPr>
              <a:t>số</a:t>
            </a:r>
            <a:r>
              <a:rPr kumimoji="0" lang="en-US" altLang="en-US" sz="1600" i="1" u="none" strike="noStrike" cap="none" normalizeH="0" baseline="0" dirty="0">
                <a:ln>
                  <a:noFill/>
                </a:ln>
                <a:solidFill>
                  <a:schemeClr val="tx1"/>
                </a:solidFill>
                <a:effectLst/>
                <a:latin typeface="Montserrat" panose="00000500000000000000" pitchFamily="50" charset="0"/>
              </a:rPr>
              <a:t> - Trí </a:t>
            </a:r>
            <a:r>
              <a:rPr kumimoji="0" lang="en-US" altLang="en-US" sz="1600" i="1" u="none" strike="noStrike" cap="none" normalizeH="0" baseline="0" dirty="0" err="1">
                <a:ln>
                  <a:noFill/>
                </a:ln>
                <a:solidFill>
                  <a:schemeClr val="tx1"/>
                </a:solidFill>
                <a:effectLst/>
                <a:latin typeface="Montserrat" panose="00000500000000000000" pitchFamily="50" charset="0"/>
              </a:rPr>
              <a:t>tuệ</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Nhân</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tạo</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nhằm</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trao</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quyền</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cho</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giáo</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viên</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truyền</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cảm</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hứng</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cho</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học</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sinh</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và</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xây</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dựng</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cầu</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nối</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vững</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chắc</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với</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phụ</a:t>
            </a:r>
            <a:r>
              <a:rPr kumimoji="0" lang="en-US" altLang="en-US" sz="1600" i="1" u="none" strike="noStrike" cap="none" normalizeH="0" baseline="0" dirty="0">
                <a:ln>
                  <a:noFill/>
                </a:ln>
                <a:solidFill>
                  <a:schemeClr val="tx1"/>
                </a:solidFill>
                <a:effectLst/>
                <a:latin typeface="Montserrat" panose="00000500000000000000" pitchFamily="50" charset="0"/>
              </a:rPr>
              <a:t> </a:t>
            </a:r>
            <a:r>
              <a:rPr kumimoji="0" lang="en-US" altLang="en-US" sz="1600" i="1" u="none" strike="noStrike" cap="none" normalizeH="0" baseline="0" dirty="0" err="1">
                <a:ln>
                  <a:noFill/>
                </a:ln>
                <a:solidFill>
                  <a:schemeClr val="tx1"/>
                </a:solidFill>
                <a:effectLst/>
                <a:latin typeface="Montserrat" panose="00000500000000000000" pitchFamily="50" charset="0"/>
              </a:rPr>
              <a:t>huynh</a:t>
            </a:r>
            <a:r>
              <a:rPr kumimoji="0" lang="en-US" altLang="en-US" sz="1600" i="1" u="none" strike="noStrike" cap="none" normalizeH="0" baseline="0" dirty="0">
                <a:ln>
                  <a:noFill/>
                </a:ln>
                <a:solidFill>
                  <a:schemeClr val="tx1"/>
                </a:solidFill>
                <a:effectLst/>
                <a:latin typeface="Montserrat" panose="00000500000000000000" pitchFamily="50" charset="0"/>
              </a:rPr>
              <a:t>.</a:t>
            </a:r>
          </a:p>
        </p:txBody>
      </p:sp>
      <p:grpSp>
        <p:nvGrpSpPr>
          <p:cNvPr id="5" name="Group 4">
            <a:extLst>
              <a:ext uri="{FF2B5EF4-FFF2-40B4-BE49-F238E27FC236}">
                <a16:creationId xmlns:a16="http://schemas.microsoft.com/office/drawing/2014/main" id="{495B1214-2BA3-2794-E9E4-757AC68937E9}"/>
              </a:ext>
            </a:extLst>
          </p:cNvPr>
          <p:cNvGrpSpPr/>
          <p:nvPr/>
        </p:nvGrpSpPr>
        <p:grpSpPr>
          <a:xfrm>
            <a:off x="71121" y="2326640"/>
            <a:ext cx="11694160" cy="3546897"/>
            <a:chOff x="384204" y="2413321"/>
            <a:chExt cx="10831607" cy="3217677"/>
          </a:xfrm>
        </p:grpSpPr>
        <p:grpSp>
          <p:nvGrpSpPr>
            <p:cNvPr id="65" name="Group 64">
              <a:extLst>
                <a:ext uri="{FF2B5EF4-FFF2-40B4-BE49-F238E27FC236}">
                  <a16:creationId xmlns:a16="http://schemas.microsoft.com/office/drawing/2014/main" id="{F65B62F4-BFC5-25E1-DC7B-A908972F5D43}"/>
                </a:ext>
              </a:extLst>
            </p:cNvPr>
            <p:cNvGrpSpPr/>
            <p:nvPr/>
          </p:nvGrpSpPr>
          <p:grpSpPr>
            <a:xfrm>
              <a:off x="4351268" y="2581702"/>
              <a:ext cx="1290613" cy="1290612"/>
              <a:chOff x="4245556" y="2248259"/>
              <a:chExt cx="1720817" cy="1720816"/>
            </a:xfrm>
          </p:grpSpPr>
          <p:sp>
            <p:nvSpPr>
              <p:cNvPr id="66" name="Freeform 5">
                <a:extLst>
                  <a:ext uri="{FF2B5EF4-FFF2-40B4-BE49-F238E27FC236}">
                    <a16:creationId xmlns:a16="http://schemas.microsoft.com/office/drawing/2014/main" id="{0F701E89-F332-5412-469B-1D3D5299BAFE}"/>
                  </a:ext>
                </a:extLst>
              </p:cNvPr>
              <p:cNvSpPr>
                <a:spLocks/>
              </p:cNvSpPr>
              <p:nvPr/>
            </p:nvSpPr>
            <p:spPr bwMode="auto">
              <a:xfrm>
                <a:off x="4508133" y="2510836"/>
                <a:ext cx="1458240" cy="1458239"/>
              </a:xfrm>
              <a:custGeom>
                <a:avLst/>
                <a:gdLst>
                  <a:gd name="T0" fmla="*/ 48 w 338"/>
                  <a:gd name="T1" fmla="*/ 338 h 338"/>
                  <a:gd name="T2" fmla="*/ 338 w 338"/>
                  <a:gd name="T3" fmla="*/ 48 h 338"/>
                  <a:gd name="T4" fmla="*/ 338 w 338"/>
                  <a:gd name="T5" fmla="*/ 0 h 338"/>
                  <a:gd name="T6" fmla="*/ 0 w 338"/>
                  <a:gd name="T7" fmla="*/ 338 h 338"/>
                  <a:gd name="T8" fmla="*/ 48 w 338"/>
                  <a:gd name="T9" fmla="*/ 338 h 338"/>
                </a:gdLst>
                <a:ahLst/>
                <a:cxnLst>
                  <a:cxn ang="0">
                    <a:pos x="T0" y="T1"/>
                  </a:cxn>
                  <a:cxn ang="0">
                    <a:pos x="T2" y="T3"/>
                  </a:cxn>
                  <a:cxn ang="0">
                    <a:pos x="T4" y="T5"/>
                  </a:cxn>
                  <a:cxn ang="0">
                    <a:pos x="T6" y="T7"/>
                  </a:cxn>
                  <a:cxn ang="0">
                    <a:pos x="T8" y="T9"/>
                  </a:cxn>
                </a:cxnLst>
                <a:rect l="0" t="0" r="r" b="b"/>
                <a:pathLst>
                  <a:path w="338" h="338">
                    <a:moveTo>
                      <a:pt x="48" y="338"/>
                    </a:moveTo>
                    <a:cubicBezTo>
                      <a:pt x="61" y="182"/>
                      <a:pt x="182" y="61"/>
                      <a:pt x="338" y="48"/>
                    </a:cubicBezTo>
                    <a:cubicBezTo>
                      <a:pt x="338" y="0"/>
                      <a:pt x="338" y="0"/>
                      <a:pt x="338" y="0"/>
                    </a:cubicBezTo>
                    <a:cubicBezTo>
                      <a:pt x="152" y="14"/>
                      <a:pt x="14" y="152"/>
                      <a:pt x="0" y="338"/>
                    </a:cubicBezTo>
                    <a:lnTo>
                      <a:pt x="48" y="338"/>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sp>
            <p:nvSpPr>
              <p:cNvPr id="67" name="Freeform 6">
                <a:extLst>
                  <a:ext uri="{FF2B5EF4-FFF2-40B4-BE49-F238E27FC236}">
                    <a16:creationId xmlns:a16="http://schemas.microsoft.com/office/drawing/2014/main" id="{45E01503-1101-5E1F-6B93-A92AF9891901}"/>
                  </a:ext>
                </a:extLst>
              </p:cNvPr>
              <p:cNvSpPr>
                <a:spLocks/>
              </p:cNvSpPr>
              <p:nvPr/>
            </p:nvSpPr>
            <p:spPr bwMode="auto">
              <a:xfrm>
                <a:off x="4245556" y="2248259"/>
                <a:ext cx="1720817" cy="1720816"/>
              </a:xfrm>
              <a:custGeom>
                <a:avLst/>
                <a:gdLst>
                  <a:gd name="T0" fmla="*/ 61 w 399"/>
                  <a:gd name="T1" fmla="*/ 399 h 399"/>
                  <a:gd name="T2" fmla="*/ 399 w 399"/>
                  <a:gd name="T3" fmla="*/ 61 h 399"/>
                  <a:gd name="T4" fmla="*/ 399 w 399"/>
                  <a:gd name="T5" fmla="*/ 0 h 399"/>
                  <a:gd name="T6" fmla="*/ 0 w 399"/>
                  <a:gd name="T7" fmla="*/ 399 h 399"/>
                  <a:gd name="T8" fmla="*/ 61 w 399"/>
                  <a:gd name="T9" fmla="*/ 399 h 399"/>
                </a:gdLst>
                <a:ahLst/>
                <a:cxnLst>
                  <a:cxn ang="0">
                    <a:pos x="T0" y="T1"/>
                  </a:cxn>
                  <a:cxn ang="0">
                    <a:pos x="T2" y="T3"/>
                  </a:cxn>
                  <a:cxn ang="0">
                    <a:pos x="T4" y="T5"/>
                  </a:cxn>
                  <a:cxn ang="0">
                    <a:pos x="T6" y="T7"/>
                  </a:cxn>
                  <a:cxn ang="0">
                    <a:pos x="T8" y="T9"/>
                  </a:cxn>
                </a:cxnLst>
                <a:rect l="0" t="0" r="r" b="b"/>
                <a:pathLst>
                  <a:path w="399" h="399">
                    <a:moveTo>
                      <a:pt x="61" y="399"/>
                    </a:moveTo>
                    <a:cubicBezTo>
                      <a:pt x="76" y="219"/>
                      <a:pt x="219" y="76"/>
                      <a:pt x="399" y="61"/>
                    </a:cubicBezTo>
                    <a:cubicBezTo>
                      <a:pt x="399" y="0"/>
                      <a:pt x="399" y="0"/>
                      <a:pt x="399" y="0"/>
                    </a:cubicBezTo>
                    <a:cubicBezTo>
                      <a:pt x="186" y="15"/>
                      <a:pt x="15" y="186"/>
                      <a:pt x="0" y="399"/>
                    </a:cubicBezTo>
                    <a:lnTo>
                      <a:pt x="61" y="399"/>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grpSp>
        <p:grpSp>
          <p:nvGrpSpPr>
            <p:cNvPr id="68" name="Group 67">
              <a:extLst>
                <a:ext uri="{FF2B5EF4-FFF2-40B4-BE49-F238E27FC236}">
                  <a16:creationId xmlns:a16="http://schemas.microsoft.com/office/drawing/2014/main" id="{5ACCC19B-FE73-813F-1FC4-EB6D22BECDA7}"/>
                </a:ext>
              </a:extLst>
            </p:cNvPr>
            <p:cNvGrpSpPr/>
            <p:nvPr/>
          </p:nvGrpSpPr>
          <p:grpSpPr>
            <a:xfrm>
              <a:off x="5845847" y="2581702"/>
              <a:ext cx="1290613" cy="1290612"/>
              <a:chOff x="6238327" y="2248259"/>
              <a:chExt cx="1720817" cy="1720816"/>
            </a:xfrm>
          </p:grpSpPr>
          <p:sp>
            <p:nvSpPr>
              <p:cNvPr id="69" name="Freeform 7">
                <a:extLst>
                  <a:ext uri="{FF2B5EF4-FFF2-40B4-BE49-F238E27FC236}">
                    <a16:creationId xmlns:a16="http://schemas.microsoft.com/office/drawing/2014/main" id="{D87684BE-1AC3-1C26-DB2E-F6420AF96338}"/>
                  </a:ext>
                </a:extLst>
              </p:cNvPr>
              <p:cNvSpPr>
                <a:spLocks/>
              </p:cNvSpPr>
              <p:nvPr/>
            </p:nvSpPr>
            <p:spPr bwMode="auto">
              <a:xfrm>
                <a:off x="6238327" y="2489736"/>
                <a:ext cx="1482857" cy="1479339"/>
              </a:xfrm>
              <a:custGeom>
                <a:avLst/>
                <a:gdLst>
                  <a:gd name="T0" fmla="*/ 3 w 344"/>
                  <a:gd name="T1" fmla="*/ 53 h 343"/>
                  <a:gd name="T2" fmla="*/ 290 w 344"/>
                  <a:gd name="T3" fmla="*/ 343 h 343"/>
                  <a:gd name="T4" fmla="*/ 344 w 344"/>
                  <a:gd name="T5" fmla="*/ 343 h 343"/>
                  <a:gd name="T6" fmla="*/ 0 w 344"/>
                  <a:gd name="T7" fmla="*/ 0 h 343"/>
                  <a:gd name="T8" fmla="*/ 3 w 344"/>
                  <a:gd name="T9" fmla="*/ 53 h 343"/>
                </a:gdLst>
                <a:ahLst/>
                <a:cxnLst>
                  <a:cxn ang="0">
                    <a:pos x="T0" y="T1"/>
                  </a:cxn>
                  <a:cxn ang="0">
                    <a:pos x="T2" y="T3"/>
                  </a:cxn>
                  <a:cxn ang="0">
                    <a:pos x="T4" y="T5"/>
                  </a:cxn>
                  <a:cxn ang="0">
                    <a:pos x="T6" y="T7"/>
                  </a:cxn>
                  <a:cxn ang="0">
                    <a:pos x="T8" y="T9"/>
                  </a:cxn>
                </a:cxnLst>
                <a:rect l="0" t="0" r="r" b="b"/>
                <a:pathLst>
                  <a:path w="344" h="343">
                    <a:moveTo>
                      <a:pt x="3" y="53"/>
                    </a:moveTo>
                    <a:cubicBezTo>
                      <a:pt x="159" y="67"/>
                      <a:pt x="277" y="187"/>
                      <a:pt x="290" y="343"/>
                    </a:cubicBezTo>
                    <a:cubicBezTo>
                      <a:pt x="344" y="343"/>
                      <a:pt x="344" y="343"/>
                      <a:pt x="344" y="343"/>
                    </a:cubicBezTo>
                    <a:cubicBezTo>
                      <a:pt x="330" y="157"/>
                      <a:pt x="186" y="13"/>
                      <a:pt x="0" y="0"/>
                    </a:cubicBezTo>
                    <a:lnTo>
                      <a:pt x="3" y="53"/>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sp>
            <p:nvSpPr>
              <p:cNvPr id="70" name="Freeform 8">
                <a:extLst>
                  <a:ext uri="{FF2B5EF4-FFF2-40B4-BE49-F238E27FC236}">
                    <a16:creationId xmlns:a16="http://schemas.microsoft.com/office/drawing/2014/main" id="{9BD7D99A-E536-F505-CA99-C83E99A80EE2}"/>
                  </a:ext>
                </a:extLst>
              </p:cNvPr>
              <p:cNvSpPr>
                <a:spLocks/>
              </p:cNvSpPr>
              <p:nvPr/>
            </p:nvSpPr>
            <p:spPr bwMode="auto">
              <a:xfrm>
                <a:off x="6238327" y="2248259"/>
                <a:ext cx="1720817" cy="1720816"/>
              </a:xfrm>
              <a:custGeom>
                <a:avLst/>
                <a:gdLst>
                  <a:gd name="T0" fmla="*/ 0 w 399"/>
                  <a:gd name="T1" fmla="*/ 61 h 399"/>
                  <a:gd name="T2" fmla="*/ 338 w 399"/>
                  <a:gd name="T3" fmla="*/ 399 h 399"/>
                  <a:gd name="T4" fmla="*/ 399 w 399"/>
                  <a:gd name="T5" fmla="*/ 399 h 399"/>
                  <a:gd name="T6" fmla="*/ 0 w 399"/>
                  <a:gd name="T7" fmla="*/ 0 h 399"/>
                  <a:gd name="T8" fmla="*/ 0 w 399"/>
                  <a:gd name="T9" fmla="*/ 61 h 399"/>
                </a:gdLst>
                <a:ahLst/>
                <a:cxnLst>
                  <a:cxn ang="0">
                    <a:pos x="T0" y="T1"/>
                  </a:cxn>
                  <a:cxn ang="0">
                    <a:pos x="T2" y="T3"/>
                  </a:cxn>
                  <a:cxn ang="0">
                    <a:pos x="T4" y="T5"/>
                  </a:cxn>
                  <a:cxn ang="0">
                    <a:pos x="T6" y="T7"/>
                  </a:cxn>
                  <a:cxn ang="0">
                    <a:pos x="T8" y="T9"/>
                  </a:cxn>
                </a:cxnLst>
                <a:rect l="0" t="0" r="r" b="b"/>
                <a:pathLst>
                  <a:path w="399" h="399">
                    <a:moveTo>
                      <a:pt x="0" y="61"/>
                    </a:moveTo>
                    <a:cubicBezTo>
                      <a:pt x="180" y="76"/>
                      <a:pt x="323" y="219"/>
                      <a:pt x="338" y="399"/>
                    </a:cubicBezTo>
                    <a:cubicBezTo>
                      <a:pt x="399" y="399"/>
                      <a:pt x="399" y="399"/>
                      <a:pt x="399" y="399"/>
                    </a:cubicBezTo>
                    <a:cubicBezTo>
                      <a:pt x="384" y="186"/>
                      <a:pt x="213" y="15"/>
                      <a:pt x="0" y="0"/>
                    </a:cubicBezTo>
                    <a:lnTo>
                      <a:pt x="0" y="61"/>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grpSp>
        <p:grpSp>
          <p:nvGrpSpPr>
            <p:cNvPr id="71" name="Group 70">
              <a:extLst>
                <a:ext uri="{FF2B5EF4-FFF2-40B4-BE49-F238E27FC236}">
                  <a16:creationId xmlns:a16="http://schemas.microsoft.com/office/drawing/2014/main" id="{5D19EC29-1690-58AC-1B88-60391805C90E}"/>
                </a:ext>
              </a:extLst>
            </p:cNvPr>
            <p:cNvGrpSpPr/>
            <p:nvPr/>
          </p:nvGrpSpPr>
          <p:grpSpPr>
            <a:xfrm>
              <a:off x="4351268" y="4075402"/>
              <a:ext cx="1290613" cy="1291492"/>
              <a:chOff x="4245556" y="4239858"/>
              <a:chExt cx="1720817" cy="1721989"/>
            </a:xfrm>
          </p:grpSpPr>
          <p:sp>
            <p:nvSpPr>
              <p:cNvPr id="72" name="Freeform 9">
                <a:extLst>
                  <a:ext uri="{FF2B5EF4-FFF2-40B4-BE49-F238E27FC236}">
                    <a16:creationId xmlns:a16="http://schemas.microsoft.com/office/drawing/2014/main" id="{39BF274F-4DFA-7B58-A79F-D59D2DA0F1A2}"/>
                  </a:ext>
                </a:extLst>
              </p:cNvPr>
              <p:cNvSpPr>
                <a:spLocks/>
              </p:cNvSpPr>
              <p:nvPr/>
            </p:nvSpPr>
            <p:spPr bwMode="auto">
              <a:xfrm>
                <a:off x="4508133" y="4239858"/>
                <a:ext cx="1458240" cy="1458239"/>
              </a:xfrm>
              <a:custGeom>
                <a:avLst/>
                <a:gdLst>
                  <a:gd name="T0" fmla="*/ 338 w 338"/>
                  <a:gd name="T1" fmla="*/ 283 h 338"/>
                  <a:gd name="T2" fmla="*/ 55 w 338"/>
                  <a:gd name="T3" fmla="*/ 0 h 338"/>
                  <a:gd name="T4" fmla="*/ 0 w 338"/>
                  <a:gd name="T5" fmla="*/ 0 h 338"/>
                  <a:gd name="T6" fmla="*/ 338 w 338"/>
                  <a:gd name="T7" fmla="*/ 338 h 338"/>
                  <a:gd name="T8" fmla="*/ 338 w 338"/>
                  <a:gd name="T9" fmla="*/ 283 h 338"/>
                </a:gdLst>
                <a:ahLst/>
                <a:cxnLst>
                  <a:cxn ang="0">
                    <a:pos x="T0" y="T1"/>
                  </a:cxn>
                  <a:cxn ang="0">
                    <a:pos x="T2" y="T3"/>
                  </a:cxn>
                  <a:cxn ang="0">
                    <a:pos x="T4" y="T5"/>
                  </a:cxn>
                  <a:cxn ang="0">
                    <a:pos x="T6" y="T7"/>
                  </a:cxn>
                  <a:cxn ang="0">
                    <a:pos x="T8" y="T9"/>
                  </a:cxn>
                </a:cxnLst>
                <a:rect l="0" t="0" r="r" b="b"/>
                <a:pathLst>
                  <a:path w="338" h="338">
                    <a:moveTo>
                      <a:pt x="338" y="283"/>
                    </a:moveTo>
                    <a:cubicBezTo>
                      <a:pt x="185" y="270"/>
                      <a:pt x="68" y="153"/>
                      <a:pt x="55" y="0"/>
                    </a:cubicBezTo>
                    <a:cubicBezTo>
                      <a:pt x="0" y="0"/>
                      <a:pt x="0" y="0"/>
                      <a:pt x="0" y="0"/>
                    </a:cubicBezTo>
                    <a:cubicBezTo>
                      <a:pt x="13" y="182"/>
                      <a:pt x="156" y="325"/>
                      <a:pt x="338" y="338"/>
                    </a:cubicBezTo>
                    <a:lnTo>
                      <a:pt x="338" y="283"/>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sp>
            <p:nvSpPr>
              <p:cNvPr id="73" name="Freeform 10">
                <a:extLst>
                  <a:ext uri="{FF2B5EF4-FFF2-40B4-BE49-F238E27FC236}">
                    <a16:creationId xmlns:a16="http://schemas.microsoft.com/office/drawing/2014/main" id="{7CC68B28-76FF-5FDA-423A-3B245BDC8BC3}"/>
                  </a:ext>
                </a:extLst>
              </p:cNvPr>
              <p:cNvSpPr>
                <a:spLocks/>
              </p:cNvSpPr>
              <p:nvPr/>
            </p:nvSpPr>
            <p:spPr bwMode="auto">
              <a:xfrm>
                <a:off x="4245556" y="4239858"/>
                <a:ext cx="1720817" cy="1721989"/>
              </a:xfrm>
              <a:custGeom>
                <a:avLst/>
                <a:gdLst>
                  <a:gd name="T0" fmla="*/ 399 w 399"/>
                  <a:gd name="T1" fmla="*/ 338 h 399"/>
                  <a:gd name="T2" fmla="*/ 61 w 399"/>
                  <a:gd name="T3" fmla="*/ 0 h 399"/>
                  <a:gd name="T4" fmla="*/ 0 w 399"/>
                  <a:gd name="T5" fmla="*/ 0 h 399"/>
                  <a:gd name="T6" fmla="*/ 399 w 399"/>
                  <a:gd name="T7" fmla="*/ 399 h 399"/>
                  <a:gd name="T8" fmla="*/ 399 w 399"/>
                  <a:gd name="T9" fmla="*/ 338 h 399"/>
                </a:gdLst>
                <a:ahLst/>
                <a:cxnLst>
                  <a:cxn ang="0">
                    <a:pos x="T0" y="T1"/>
                  </a:cxn>
                  <a:cxn ang="0">
                    <a:pos x="T2" y="T3"/>
                  </a:cxn>
                  <a:cxn ang="0">
                    <a:pos x="T4" y="T5"/>
                  </a:cxn>
                  <a:cxn ang="0">
                    <a:pos x="T6" y="T7"/>
                  </a:cxn>
                  <a:cxn ang="0">
                    <a:pos x="T8" y="T9"/>
                  </a:cxn>
                </a:cxnLst>
                <a:rect l="0" t="0" r="r" b="b"/>
                <a:pathLst>
                  <a:path w="399" h="399">
                    <a:moveTo>
                      <a:pt x="399" y="338"/>
                    </a:moveTo>
                    <a:cubicBezTo>
                      <a:pt x="219" y="323"/>
                      <a:pt x="76" y="180"/>
                      <a:pt x="61" y="0"/>
                    </a:cubicBezTo>
                    <a:cubicBezTo>
                      <a:pt x="0" y="0"/>
                      <a:pt x="0" y="0"/>
                      <a:pt x="0" y="0"/>
                    </a:cubicBezTo>
                    <a:cubicBezTo>
                      <a:pt x="15" y="213"/>
                      <a:pt x="186" y="384"/>
                      <a:pt x="399" y="399"/>
                    </a:cubicBezTo>
                    <a:lnTo>
                      <a:pt x="399" y="33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grpSp>
        <p:grpSp>
          <p:nvGrpSpPr>
            <p:cNvPr id="74" name="Group 73">
              <a:extLst>
                <a:ext uri="{FF2B5EF4-FFF2-40B4-BE49-F238E27FC236}">
                  <a16:creationId xmlns:a16="http://schemas.microsoft.com/office/drawing/2014/main" id="{C8C6BD05-88AD-F597-4BEB-31FAC6271F7C}"/>
                </a:ext>
              </a:extLst>
            </p:cNvPr>
            <p:cNvGrpSpPr/>
            <p:nvPr/>
          </p:nvGrpSpPr>
          <p:grpSpPr>
            <a:xfrm>
              <a:off x="5845847" y="4075402"/>
              <a:ext cx="1290613" cy="1291492"/>
              <a:chOff x="6238327" y="4239858"/>
              <a:chExt cx="1720817" cy="1721989"/>
            </a:xfrm>
          </p:grpSpPr>
          <p:sp>
            <p:nvSpPr>
              <p:cNvPr id="75" name="Freeform 11">
                <a:extLst>
                  <a:ext uri="{FF2B5EF4-FFF2-40B4-BE49-F238E27FC236}">
                    <a16:creationId xmlns:a16="http://schemas.microsoft.com/office/drawing/2014/main" id="{D7FA7C06-8A90-C53B-A19B-02CA6C76B553}"/>
                  </a:ext>
                </a:extLst>
              </p:cNvPr>
              <p:cNvSpPr>
                <a:spLocks/>
              </p:cNvSpPr>
              <p:nvPr/>
            </p:nvSpPr>
            <p:spPr bwMode="auto">
              <a:xfrm>
                <a:off x="6238327" y="4239858"/>
                <a:ext cx="1457068" cy="1458239"/>
              </a:xfrm>
              <a:custGeom>
                <a:avLst/>
                <a:gdLst>
                  <a:gd name="T0" fmla="*/ 287 w 338"/>
                  <a:gd name="T1" fmla="*/ 0 h 338"/>
                  <a:gd name="T2" fmla="*/ 0 w 338"/>
                  <a:gd name="T3" fmla="*/ 286 h 338"/>
                  <a:gd name="T4" fmla="*/ 0 w 338"/>
                  <a:gd name="T5" fmla="*/ 338 h 338"/>
                  <a:gd name="T6" fmla="*/ 338 w 338"/>
                  <a:gd name="T7" fmla="*/ 0 h 338"/>
                  <a:gd name="T8" fmla="*/ 287 w 338"/>
                  <a:gd name="T9" fmla="*/ 0 h 338"/>
                </a:gdLst>
                <a:ahLst/>
                <a:cxnLst>
                  <a:cxn ang="0">
                    <a:pos x="T0" y="T1"/>
                  </a:cxn>
                  <a:cxn ang="0">
                    <a:pos x="T2" y="T3"/>
                  </a:cxn>
                  <a:cxn ang="0">
                    <a:pos x="T4" y="T5"/>
                  </a:cxn>
                  <a:cxn ang="0">
                    <a:pos x="T6" y="T7"/>
                  </a:cxn>
                  <a:cxn ang="0">
                    <a:pos x="T8" y="T9"/>
                  </a:cxn>
                </a:cxnLst>
                <a:rect l="0" t="0" r="r" b="b"/>
                <a:pathLst>
                  <a:path w="338" h="338">
                    <a:moveTo>
                      <a:pt x="287" y="0"/>
                    </a:moveTo>
                    <a:cubicBezTo>
                      <a:pt x="273" y="157"/>
                      <a:pt x="157" y="273"/>
                      <a:pt x="0" y="286"/>
                    </a:cubicBezTo>
                    <a:cubicBezTo>
                      <a:pt x="0" y="338"/>
                      <a:pt x="0" y="338"/>
                      <a:pt x="0" y="338"/>
                    </a:cubicBezTo>
                    <a:cubicBezTo>
                      <a:pt x="186" y="324"/>
                      <a:pt x="324" y="186"/>
                      <a:pt x="338" y="0"/>
                    </a:cubicBezTo>
                    <a:lnTo>
                      <a:pt x="287" y="0"/>
                    </a:ln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sp>
            <p:nvSpPr>
              <p:cNvPr id="76" name="Freeform 12">
                <a:extLst>
                  <a:ext uri="{FF2B5EF4-FFF2-40B4-BE49-F238E27FC236}">
                    <a16:creationId xmlns:a16="http://schemas.microsoft.com/office/drawing/2014/main" id="{927ABC20-56C4-8787-0A1C-1E6B4621819F}"/>
                  </a:ext>
                </a:extLst>
              </p:cNvPr>
              <p:cNvSpPr>
                <a:spLocks/>
              </p:cNvSpPr>
              <p:nvPr/>
            </p:nvSpPr>
            <p:spPr bwMode="auto">
              <a:xfrm>
                <a:off x="6238327" y="4239858"/>
                <a:ext cx="1720817" cy="1721989"/>
              </a:xfrm>
              <a:custGeom>
                <a:avLst/>
                <a:gdLst>
                  <a:gd name="T0" fmla="*/ 338 w 399"/>
                  <a:gd name="T1" fmla="*/ 0 h 399"/>
                  <a:gd name="T2" fmla="*/ 0 w 399"/>
                  <a:gd name="T3" fmla="*/ 338 h 399"/>
                  <a:gd name="T4" fmla="*/ 0 w 399"/>
                  <a:gd name="T5" fmla="*/ 399 h 399"/>
                  <a:gd name="T6" fmla="*/ 399 w 399"/>
                  <a:gd name="T7" fmla="*/ 0 h 399"/>
                  <a:gd name="T8" fmla="*/ 338 w 399"/>
                  <a:gd name="T9" fmla="*/ 0 h 399"/>
                </a:gdLst>
                <a:ahLst/>
                <a:cxnLst>
                  <a:cxn ang="0">
                    <a:pos x="T0" y="T1"/>
                  </a:cxn>
                  <a:cxn ang="0">
                    <a:pos x="T2" y="T3"/>
                  </a:cxn>
                  <a:cxn ang="0">
                    <a:pos x="T4" y="T5"/>
                  </a:cxn>
                  <a:cxn ang="0">
                    <a:pos x="T6" y="T7"/>
                  </a:cxn>
                  <a:cxn ang="0">
                    <a:pos x="T8" y="T9"/>
                  </a:cxn>
                </a:cxnLst>
                <a:rect l="0" t="0" r="r" b="b"/>
                <a:pathLst>
                  <a:path w="399" h="399">
                    <a:moveTo>
                      <a:pt x="338" y="0"/>
                    </a:moveTo>
                    <a:cubicBezTo>
                      <a:pt x="323" y="180"/>
                      <a:pt x="180" y="323"/>
                      <a:pt x="0" y="338"/>
                    </a:cubicBezTo>
                    <a:cubicBezTo>
                      <a:pt x="0" y="399"/>
                      <a:pt x="0" y="399"/>
                      <a:pt x="0" y="399"/>
                    </a:cubicBezTo>
                    <a:cubicBezTo>
                      <a:pt x="213" y="384"/>
                      <a:pt x="384" y="213"/>
                      <a:pt x="399" y="0"/>
                    </a:cubicBezTo>
                    <a:lnTo>
                      <a:pt x="338" y="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grpSp>
        <p:sp>
          <p:nvSpPr>
            <p:cNvPr id="77" name="Oval 13">
              <a:extLst>
                <a:ext uri="{FF2B5EF4-FFF2-40B4-BE49-F238E27FC236}">
                  <a16:creationId xmlns:a16="http://schemas.microsoft.com/office/drawing/2014/main" id="{4A22EEBD-29B0-FAC6-4BAA-B74642508C06}"/>
                </a:ext>
              </a:extLst>
            </p:cNvPr>
            <p:cNvSpPr>
              <a:spLocks noChangeArrowheads="1"/>
            </p:cNvSpPr>
            <p:nvPr/>
          </p:nvSpPr>
          <p:spPr bwMode="auto">
            <a:xfrm>
              <a:off x="4657217" y="2887652"/>
              <a:ext cx="2173293" cy="2173292"/>
            </a:xfrm>
            <a:prstGeom prst="ellipse">
              <a:avLst/>
            </a:prstGeom>
            <a:gradFill flip="none" rotWithShape="1">
              <a:gsLst>
                <a:gs pos="0">
                  <a:schemeClr val="bg1"/>
                </a:gs>
                <a:gs pos="100000">
                  <a:schemeClr val="bg1">
                    <a:lumMod val="85000"/>
                  </a:scheme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endParaRPr lang="en-US" sz="1200">
                <a:latin typeface="Montserrat" panose="00000500000000000000" pitchFamily="50" charset="0"/>
              </a:endParaRPr>
            </a:p>
          </p:txBody>
        </p:sp>
        <p:sp>
          <p:nvSpPr>
            <p:cNvPr id="78" name="Inhaltsplatzhalter 4">
              <a:extLst>
                <a:ext uri="{FF2B5EF4-FFF2-40B4-BE49-F238E27FC236}">
                  <a16:creationId xmlns:a16="http://schemas.microsoft.com/office/drawing/2014/main" id="{AD8CAC4B-C0FC-393B-A3AE-148B2DCC8D6F}"/>
                </a:ext>
              </a:extLst>
            </p:cNvPr>
            <p:cNvSpPr txBox="1">
              <a:spLocks/>
            </p:cNvSpPr>
            <p:nvPr/>
          </p:nvSpPr>
          <p:spPr>
            <a:xfrm>
              <a:off x="384204" y="2521468"/>
              <a:ext cx="3073198" cy="6490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1800" b="1" dirty="0" err="1">
                  <a:solidFill>
                    <a:schemeClr val="accent1"/>
                  </a:solidFill>
                  <a:latin typeface="Montserrat" panose="00000500000000000000" pitchFamily="50" charset="0"/>
                </a:rPr>
                <a:t>PHẦN</a:t>
              </a:r>
              <a:r>
                <a:rPr lang="en-US" sz="1800" b="1" dirty="0">
                  <a:solidFill>
                    <a:schemeClr val="accent1"/>
                  </a:solidFill>
                  <a:latin typeface="Montserrat" panose="00000500000000000000" pitchFamily="50" charset="0"/>
                </a:rPr>
                <a:t> </a:t>
              </a:r>
              <a:r>
                <a:rPr lang="en-US" sz="1800" b="1" dirty="0" err="1">
                  <a:solidFill>
                    <a:schemeClr val="accent1"/>
                  </a:solidFill>
                  <a:latin typeface="Montserrat" panose="00000500000000000000" pitchFamily="50" charset="0"/>
                </a:rPr>
                <a:t>CỨNG</a:t>
              </a:r>
              <a:br>
                <a:rPr lang="en-US" sz="1800" b="1" dirty="0">
                  <a:solidFill>
                    <a:schemeClr val="accent1"/>
                  </a:solidFill>
                  <a:latin typeface="Montserrat" panose="00000500000000000000" pitchFamily="50" charset="0"/>
                </a:rPr>
              </a:br>
              <a:br>
                <a:rPr lang="en-US" sz="1400" b="1" dirty="0">
                  <a:solidFill>
                    <a:schemeClr val="bg1">
                      <a:lumMod val="50000"/>
                    </a:schemeClr>
                  </a:solidFill>
                  <a:latin typeface="Montserrat" panose="00000500000000000000" pitchFamily="50" charset="0"/>
                </a:rPr>
              </a:br>
              <a:r>
                <a:rPr lang="vi-VN" sz="1400" dirty="0">
                  <a:solidFill>
                    <a:schemeClr val="tx1">
                      <a:lumMod val="65000"/>
                      <a:lumOff val="35000"/>
                    </a:schemeClr>
                  </a:solidFill>
                  <a:latin typeface="Montserrat" panose="00000500000000000000" pitchFamily="50" charset="0"/>
                </a:rPr>
                <a:t>Tối ưu cho Trải nghiệm Vượt trội</a:t>
              </a:r>
              <a:r>
                <a:rPr lang="en-US" sz="1400" dirty="0">
                  <a:solidFill>
                    <a:schemeClr val="bg1">
                      <a:lumMod val="50000"/>
                    </a:schemeClr>
                  </a:solidFill>
                  <a:latin typeface="Montserrat" panose="00000500000000000000" pitchFamily="50" charset="0"/>
                </a:rPr>
                <a:t>. </a:t>
              </a:r>
            </a:p>
          </p:txBody>
        </p:sp>
        <p:sp>
          <p:nvSpPr>
            <p:cNvPr id="79" name="Inhaltsplatzhalter 4">
              <a:extLst>
                <a:ext uri="{FF2B5EF4-FFF2-40B4-BE49-F238E27FC236}">
                  <a16:creationId xmlns:a16="http://schemas.microsoft.com/office/drawing/2014/main" id="{C44C4FC4-120E-1FE7-E301-72419FE3EF61}"/>
                </a:ext>
              </a:extLst>
            </p:cNvPr>
            <p:cNvSpPr txBox="1">
              <a:spLocks/>
            </p:cNvSpPr>
            <p:nvPr/>
          </p:nvSpPr>
          <p:spPr>
            <a:xfrm>
              <a:off x="595601" y="4939578"/>
              <a:ext cx="3073198" cy="649086"/>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1800" b="1" dirty="0">
                  <a:solidFill>
                    <a:schemeClr val="accent4"/>
                  </a:solidFill>
                  <a:latin typeface="Montserrat" panose="00000500000000000000" pitchFamily="50" charset="0"/>
                </a:rPr>
                <a:t>KHO </a:t>
              </a:r>
              <a:r>
                <a:rPr lang="en-US" sz="1800" b="1" dirty="0" err="1">
                  <a:solidFill>
                    <a:schemeClr val="accent4"/>
                  </a:solidFill>
                  <a:latin typeface="Montserrat" panose="00000500000000000000" pitchFamily="50" charset="0"/>
                </a:rPr>
                <a:t>NỘI</a:t>
              </a:r>
              <a:r>
                <a:rPr lang="en-US" sz="1800" b="1" dirty="0">
                  <a:solidFill>
                    <a:schemeClr val="accent4"/>
                  </a:solidFill>
                  <a:latin typeface="Montserrat" panose="00000500000000000000" pitchFamily="50" charset="0"/>
                </a:rPr>
                <a:t> DUNG</a:t>
              </a:r>
              <a:br>
                <a:rPr lang="en-US" sz="1800" b="1" dirty="0">
                  <a:solidFill>
                    <a:schemeClr val="accent4"/>
                  </a:solidFill>
                  <a:latin typeface="Montserrat" panose="00000500000000000000" pitchFamily="50" charset="0"/>
                </a:rPr>
              </a:br>
              <a:br>
                <a:rPr lang="en-US" sz="1400" b="1" dirty="0">
                  <a:solidFill>
                    <a:schemeClr val="accent4"/>
                  </a:solidFill>
                  <a:latin typeface="Montserrat" panose="00000500000000000000" pitchFamily="50" charset="0"/>
                </a:rPr>
              </a:br>
              <a:r>
                <a:rPr lang="en-US" sz="1400" dirty="0">
                  <a:solidFill>
                    <a:schemeClr val="tx1">
                      <a:lumMod val="65000"/>
                      <a:lumOff val="35000"/>
                    </a:schemeClr>
                  </a:solidFill>
                  <a:latin typeface="Montserrat" panose="00000500000000000000" pitchFamily="50" charset="0"/>
                </a:rPr>
                <a:t>Kho </a:t>
              </a:r>
              <a:r>
                <a:rPr lang="en-US" sz="1400" dirty="0" err="1">
                  <a:solidFill>
                    <a:schemeClr val="tx1">
                      <a:lumMod val="65000"/>
                      <a:lumOff val="35000"/>
                    </a:schemeClr>
                  </a:solidFill>
                  <a:latin typeface="Montserrat" panose="00000500000000000000" pitchFamily="50" charset="0"/>
                </a:rPr>
                <a:t>Nội</a:t>
              </a:r>
              <a:r>
                <a:rPr lang="en-US" sz="1400" dirty="0">
                  <a:solidFill>
                    <a:schemeClr val="tx1">
                      <a:lumMod val="65000"/>
                      <a:lumOff val="35000"/>
                    </a:schemeClr>
                  </a:solidFill>
                  <a:latin typeface="Montserrat" panose="00000500000000000000" pitchFamily="50" charset="0"/>
                </a:rPr>
                <a:t> dung </a:t>
              </a:r>
              <a:r>
                <a:rPr lang="en-US" sz="1400" dirty="0" err="1">
                  <a:solidFill>
                    <a:schemeClr val="tx1">
                      <a:lumMod val="65000"/>
                      <a:lumOff val="35000"/>
                    </a:schemeClr>
                  </a:solidFill>
                  <a:latin typeface="Montserrat" panose="00000500000000000000" pitchFamily="50" charset="0"/>
                </a:rPr>
                <a:t>sẵn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có</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từ</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Cộng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đồng</a:t>
              </a:r>
              <a:endParaRPr lang="en-US" sz="1050" dirty="0">
                <a:solidFill>
                  <a:schemeClr val="tx1">
                    <a:lumMod val="65000"/>
                    <a:lumOff val="35000"/>
                  </a:schemeClr>
                </a:solidFill>
                <a:latin typeface="Montserrat" panose="00000500000000000000" pitchFamily="50" charset="0"/>
              </a:endParaRPr>
            </a:p>
          </p:txBody>
        </p:sp>
        <p:grpSp>
          <p:nvGrpSpPr>
            <p:cNvPr id="80" name="Group 79">
              <a:extLst>
                <a:ext uri="{FF2B5EF4-FFF2-40B4-BE49-F238E27FC236}">
                  <a16:creationId xmlns:a16="http://schemas.microsoft.com/office/drawing/2014/main" id="{5D29C768-902D-24A0-8926-84B696928A71}"/>
                </a:ext>
              </a:extLst>
            </p:cNvPr>
            <p:cNvGrpSpPr/>
            <p:nvPr/>
          </p:nvGrpSpPr>
          <p:grpSpPr>
            <a:xfrm>
              <a:off x="3668799" y="2667121"/>
              <a:ext cx="879402" cy="357785"/>
              <a:chOff x="3335597" y="2369185"/>
              <a:chExt cx="1172536" cy="477046"/>
            </a:xfrm>
          </p:grpSpPr>
          <p:cxnSp>
            <p:nvCxnSpPr>
              <p:cNvPr id="81" name="Straight Connector 80">
                <a:extLst>
                  <a:ext uri="{FF2B5EF4-FFF2-40B4-BE49-F238E27FC236}">
                    <a16:creationId xmlns:a16="http://schemas.microsoft.com/office/drawing/2014/main" id="{50FF3B19-AC12-889F-D919-420559E7CF92}"/>
                  </a:ext>
                </a:extLst>
              </p:cNvPr>
              <p:cNvCxnSpPr/>
              <p:nvPr/>
            </p:nvCxnSpPr>
            <p:spPr>
              <a:xfrm flipH="1" flipV="1">
                <a:off x="4031087" y="2369185"/>
                <a:ext cx="477046" cy="477046"/>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9375313-0317-9F0F-2D9E-873F5B5F1667}"/>
                  </a:ext>
                </a:extLst>
              </p:cNvPr>
              <p:cNvCxnSpPr>
                <a:cxnSpLocks/>
              </p:cNvCxnSpPr>
              <p:nvPr/>
            </p:nvCxnSpPr>
            <p:spPr>
              <a:xfrm flipH="1">
                <a:off x="3335597" y="2369185"/>
                <a:ext cx="695491" cy="0"/>
              </a:xfrm>
              <a:prstGeom prst="line">
                <a:avLst/>
              </a:prstGeom>
              <a:ln w="28575">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714A2997-59D5-09FC-8FE6-7C59C7274C41}"/>
                </a:ext>
              </a:extLst>
            </p:cNvPr>
            <p:cNvGrpSpPr/>
            <p:nvPr/>
          </p:nvGrpSpPr>
          <p:grpSpPr>
            <a:xfrm flipV="1">
              <a:off x="3796278" y="4934331"/>
              <a:ext cx="751923" cy="357785"/>
              <a:chOff x="3505569" y="2369185"/>
              <a:chExt cx="1002564" cy="477046"/>
            </a:xfrm>
          </p:grpSpPr>
          <p:cxnSp>
            <p:nvCxnSpPr>
              <p:cNvPr id="84" name="Straight Connector 83">
                <a:extLst>
                  <a:ext uri="{FF2B5EF4-FFF2-40B4-BE49-F238E27FC236}">
                    <a16:creationId xmlns:a16="http://schemas.microsoft.com/office/drawing/2014/main" id="{EF8A241C-DD7C-E21E-EDDC-4B7044CA7A40}"/>
                  </a:ext>
                </a:extLst>
              </p:cNvPr>
              <p:cNvCxnSpPr/>
              <p:nvPr/>
            </p:nvCxnSpPr>
            <p:spPr>
              <a:xfrm flipH="1" flipV="1">
                <a:off x="4031087" y="2369185"/>
                <a:ext cx="477046" cy="477046"/>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1657BAC-B075-7F79-DC59-680F24BCE194}"/>
                  </a:ext>
                </a:extLst>
              </p:cNvPr>
              <p:cNvCxnSpPr/>
              <p:nvPr/>
            </p:nvCxnSpPr>
            <p:spPr>
              <a:xfrm flipH="1" flipV="1">
                <a:off x="3505569" y="2369185"/>
                <a:ext cx="525518" cy="0"/>
              </a:xfrm>
              <a:prstGeom prst="line">
                <a:avLst/>
              </a:prstGeom>
              <a:ln w="28575">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D63729B4-90BC-A41F-1C7A-0F414AA40414}"/>
                </a:ext>
              </a:extLst>
            </p:cNvPr>
            <p:cNvGrpSpPr/>
            <p:nvPr/>
          </p:nvGrpSpPr>
          <p:grpSpPr>
            <a:xfrm flipH="1">
              <a:off x="6916366" y="2667121"/>
              <a:ext cx="751923" cy="357785"/>
              <a:chOff x="3505569" y="2369185"/>
              <a:chExt cx="1002564" cy="477046"/>
            </a:xfrm>
          </p:grpSpPr>
          <p:cxnSp>
            <p:nvCxnSpPr>
              <p:cNvPr id="87" name="Straight Connector 86">
                <a:extLst>
                  <a:ext uri="{FF2B5EF4-FFF2-40B4-BE49-F238E27FC236}">
                    <a16:creationId xmlns:a16="http://schemas.microsoft.com/office/drawing/2014/main" id="{3B6C1403-2E3E-AC36-788A-C7A6BE69164B}"/>
                  </a:ext>
                </a:extLst>
              </p:cNvPr>
              <p:cNvCxnSpPr/>
              <p:nvPr/>
            </p:nvCxnSpPr>
            <p:spPr>
              <a:xfrm flipH="1" flipV="1">
                <a:off x="4031087" y="2369185"/>
                <a:ext cx="477046" cy="477046"/>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ACF27F9-6B74-E060-AF8A-8639ADFD1C52}"/>
                  </a:ext>
                </a:extLst>
              </p:cNvPr>
              <p:cNvCxnSpPr/>
              <p:nvPr/>
            </p:nvCxnSpPr>
            <p:spPr>
              <a:xfrm flipH="1">
                <a:off x="3505569" y="2369185"/>
                <a:ext cx="525518" cy="0"/>
              </a:xfrm>
              <a:prstGeom prst="line">
                <a:avLst/>
              </a:prstGeom>
              <a:ln w="28575">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6C9C7130-FB6D-209B-F437-523413E98BF2}"/>
                </a:ext>
              </a:extLst>
            </p:cNvPr>
            <p:cNvGrpSpPr/>
            <p:nvPr/>
          </p:nvGrpSpPr>
          <p:grpSpPr>
            <a:xfrm flipH="1" flipV="1">
              <a:off x="6916366" y="4934331"/>
              <a:ext cx="751923" cy="357785"/>
              <a:chOff x="3505569" y="2369185"/>
              <a:chExt cx="1002564" cy="477046"/>
            </a:xfrm>
          </p:grpSpPr>
          <p:cxnSp>
            <p:nvCxnSpPr>
              <p:cNvPr id="90" name="Straight Connector 89">
                <a:extLst>
                  <a:ext uri="{FF2B5EF4-FFF2-40B4-BE49-F238E27FC236}">
                    <a16:creationId xmlns:a16="http://schemas.microsoft.com/office/drawing/2014/main" id="{F2A64E21-DB2F-2F7C-462D-F4AD1562E87C}"/>
                  </a:ext>
                </a:extLst>
              </p:cNvPr>
              <p:cNvCxnSpPr/>
              <p:nvPr/>
            </p:nvCxnSpPr>
            <p:spPr>
              <a:xfrm flipH="1" flipV="1">
                <a:off x="4031087" y="2369185"/>
                <a:ext cx="477046" cy="477046"/>
              </a:xfrm>
              <a:prstGeom prst="line">
                <a:avLst/>
              </a:prstGeom>
              <a:ln w="28575">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45F7718-6F38-09BA-14AC-F0D6AD61E8CB}"/>
                  </a:ext>
                </a:extLst>
              </p:cNvPr>
              <p:cNvCxnSpPr/>
              <p:nvPr/>
            </p:nvCxnSpPr>
            <p:spPr>
              <a:xfrm flipH="1" flipV="1">
                <a:off x="3505569" y="2369185"/>
                <a:ext cx="525518" cy="0"/>
              </a:xfrm>
              <a:prstGeom prst="line">
                <a:avLst/>
              </a:prstGeom>
              <a:ln w="28575">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92" name="Inhaltsplatzhalter 4">
              <a:extLst>
                <a:ext uri="{FF2B5EF4-FFF2-40B4-BE49-F238E27FC236}">
                  <a16:creationId xmlns:a16="http://schemas.microsoft.com/office/drawing/2014/main" id="{C7AA287C-ADA9-33F8-1B52-9720219C956F}"/>
                </a:ext>
              </a:extLst>
            </p:cNvPr>
            <p:cNvSpPr txBox="1">
              <a:spLocks/>
            </p:cNvSpPr>
            <p:nvPr/>
          </p:nvSpPr>
          <p:spPr>
            <a:xfrm flipH="1">
              <a:off x="7834506" y="2413321"/>
              <a:ext cx="2914305" cy="84663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err="1">
                  <a:solidFill>
                    <a:schemeClr val="accent2"/>
                  </a:solidFill>
                  <a:latin typeface="Montserrat" panose="00000500000000000000" pitchFamily="50" charset="0"/>
                </a:rPr>
                <a:t>HỆ</a:t>
              </a:r>
              <a:r>
                <a:rPr lang="en-US" sz="1800" b="1" dirty="0">
                  <a:solidFill>
                    <a:schemeClr val="accent2"/>
                  </a:solidFill>
                  <a:latin typeface="Montserrat" panose="00000500000000000000" pitchFamily="50" charset="0"/>
                </a:rPr>
                <a:t> THỐNG </a:t>
              </a:r>
              <a:r>
                <a:rPr lang="en-US" sz="1800" b="1" dirty="0" err="1">
                  <a:solidFill>
                    <a:schemeClr val="accent2"/>
                  </a:solidFill>
                  <a:latin typeface="Montserrat" panose="00000500000000000000" pitchFamily="50" charset="0"/>
                </a:rPr>
                <a:t>PHẦN</a:t>
              </a:r>
              <a:r>
                <a:rPr lang="en-US" sz="1800" b="1" dirty="0">
                  <a:solidFill>
                    <a:schemeClr val="accent2"/>
                  </a:solidFill>
                  <a:latin typeface="Montserrat" panose="00000500000000000000" pitchFamily="50" charset="0"/>
                </a:rPr>
                <a:t> </a:t>
              </a:r>
              <a:r>
                <a:rPr lang="en-US" sz="1800" b="1" dirty="0" err="1">
                  <a:solidFill>
                    <a:schemeClr val="accent2"/>
                  </a:solidFill>
                  <a:latin typeface="Montserrat" panose="00000500000000000000" pitchFamily="50" charset="0"/>
                </a:rPr>
                <a:t>MỀM</a:t>
              </a:r>
              <a:br>
                <a:rPr lang="en-US" sz="1800" b="1" dirty="0">
                  <a:solidFill>
                    <a:schemeClr val="accent1"/>
                  </a:solidFill>
                  <a:latin typeface="Montserrat" panose="00000500000000000000" pitchFamily="50" charset="0"/>
                </a:rPr>
              </a:br>
              <a:br>
                <a:rPr lang="en-US" sz="1400" b="1" dirty="0">
                  <a:solidFill>
                    <a:schemeClr val="bg1">
                      <a:lumMod val="50000"/>
                    </a:schemeClr>
                  </a:solidFill>
                  <a:latin typeface="Montserrat" panose="00000500000000000000" pitchFamily="50" charset="0"/>
                </a:rPr>
              </a:br>
              <a:r>
                <a:rPr lang="en-US" sz="1400" dirty="0">
                  <a:solidFill>
                    <a:schemeClr val="tx1">
                      <a:lumMod val="65000"/>
                      <a:lumOff val="35000"/>
                    </a:schemeClr>
                  </a:solidFill>
                  <a:latin typeface="Montserrat" panose="00000500000000000000" pitchFamily="50" charset="0"/>
                </a:rPr>
                <a:t>Quản </a:t>
              </a:r>
              <a:r>
                <a:rPr lang="en-US" sz="1400" dirty="0" err="1">
                  <a:solidFill>
                    <a:schemeClr val="tx1">
                      <a:lumMod val="65000"/>
                      <a:lumOff val="35000"/>
                    </a:schemeClr>
                  </a:solidFill>
                  <a:latin typeface="Montserrat" panose="00000500000000000000" pitchFamily="50" charset="0"/>
                </a:rPr>
                <a:t>lý</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Toàn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diện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Trải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nghiệm</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Liền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mạch</a:t>
              </a:r>
              <a:endParaRPr lang="en-US" sz="1400" dirty="0">
                <a:solidFill>
                  <a:schemeClr val="tx1">
                    <a:lumMod val="65000"/>
                    <a:lumOff val="35000"/>
                  </a:schemeClr>
                </a:solidFill>
                <a:latin typeface="Montserrat" panose="00000500000000000000" pitchFamily="50" charset="0"/>
              </a:endParaRPr>
            </a:p>
          </p:txBody>
        </p:sp>
        <p:sp>
          <p:nvSpPr>
            <p:cNvPr id="93" name="Inhaltsplatzhalter 4">
              <a:extLst>
                <a:ext uri="{FF2B5EF4-FFF2-40B4-BE49-F238E27FC236}">
                  <a16:creationId xmlns:a16="http://schemas.microsoft.com/office/drawing/2014/main" id="{3050417B-5125-9955-5E2E-AE326281D117}"/>
                </a:ext>
              </a:extLst>
            </p:cNvPr>
            <p:cNvSpPr txBox="1">
              <a:spLocks/>
            </p:cNvSpPr>
            <p:nvPr/>
          </p:nvSpPr>
          <p:spPr>
            <a:xfrm flipH="1">
              <a:off x="7805980" y="4897248"/>
              <a:ext cx="3409831" cy="733750"/>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800" b="1" dirty="0" err="1">
                  <a:solidFill>
                    <a:schemeClr val="accent3"/>
                  </a:solidFill>
                  <a:latin typeface="Montserrat" panose="00000500000000000000" pitchFamily="50" charset="0"/>
                </a:rPr>
                <a:t>HỆ</a:t>
              </a:r>
              <a:r>
                <a:rPr lang="en-US" sz="1800" b="1" dirty="0">
                  <a:solidFill>
                    <a:schemeClr val="accent3"/>
                  </a:solidFill>
                  <a:latin typeface="Montserrat" panose="00000500000000000000" pitchFamily="50" charset="0"/>
                </a:rPr>
                <a:t> THỐNG AI</a:t>
              </a:r>
              <a:br>
                <a:rPr lang="en-US" sz="1800" b="1" dirty="0">
                  <a:solidFill>
                    <a:schemeClr val="accent1"/>
                  </a:solidFill>
                  <a:latin typeface="Montserrat" panose="00000500000000000000" pitchFamily="50" charset="0"/>
                </a:rPr>
              </a:br>
              <a:br>
                <a:rPr lang="en-US" sz="2000" b="1" dirty="0">
                  <a:solidFill>
                    <a:schemeClr val="bg1">
                      <a:lumMod val="50000"/>
                    </a:schemeClr>
                  </a:solidFill>
                  <a:latin typeface="Montserrat" panose="00000500000000000000" pitchFamily="50" charset="0"/>
                </a:rPr>
              </a:br>
              <a:r>
                <a:rPr lang="en-US" sz="1400" dirty="0" err="1">
                  <a:solidFill>
                    <a:schemeClr val="tx1">
                      <a:lumMod val="65000"/>
                      <a:lumOff val="35000"/>
                    </a:schemeClr>
                  </a:solidFill>
                  <a:latin typeface="Montserrat" panose="00000500000000000000" pitchFamily="50" charset="0"/>
                </a:rPr>
                <a:t>Mở</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ra</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Kỷ</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nguyên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Giáo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dục</a:t>
              </a:r>
              <a:r>
                <a:rPr lang="en-US" sz="1400" dirty="0">
                  <a:solidFill>
                    <a:schemeClr val="tx1">
                      <a:lumMod val="65000"/>
                      <a:lumOff val="35000"/>
                    </a:schemeClr>
                  </a:solidFill>
                  <a:latin typeface="Montserrat" panose="00000500000000000000" pitchFamily="50" charset="0"/>
                </a:rPr>
                <a:t> Thông </a:t>
              </a:r>
              <a:r>
                <a:rPr lang="en-US" sz="1400" dirty="0" err="1">
                  <a:solidFill>
                    <a:schemeClr val="tx1">
                      <a:lumMod val="65000"/>
                      <a:lumOff val="35000"/>
                    </a:schemeClr>
                  </a:solidFill>
                  <a:latin typeface="Montserrat" panose="00000500000000000000" pitchFamily="50" charset="0"/>
                </a:rPr>
                <a:t>minh</a:t>
              </a:r>
              <a:endParaRPr lang="en-US" sz="1050" dirty="0">
                <a:solidFill>
                  <a:schemeClr val="tx1">
                    <a:lumMod val="65000"/>
                    <a:lumOff val="35000"/>
                  </a:schemeClr>
                </a:solidFill>
                <a:latin typeface="Montserrat" panose="00000500000000000000" pitchFamily="50" charset="0"/>
              </a:endParaRPr>
            </a:p>
          </p:txBody>
        </p:sp>
        <p:pic>
          <p:nvPicPr>
            <p:cNvPr id="115" name="Picture 114" descr="A close-up of a logo&#10;&#10;AI-generated content may be incorrect.">
              <a:extLst>
                <a:ext uri="{FF2B5EF4-FFF2-40B4-BE49-F238E27FC236}">
                  <a16:creationId xmlns:a16="http://schemas.microsoft.com/office/drawing/2014/main" id="{0CA3B8D9-8A43-1075-2AA0-B67EF2CD3143}"/>
                </a:ext>
              </a:extLst>
            </p:cNvPr>
            <p:cNvPicPr>
              <a:picLocks noChangeAspect="1"/>
            </p:cNvPicPr>
            <p:nvPr/>
          </p:nvPicPr>
          <p:blipFill>
            <a:blip r:embed="rId6"/>
            <a:stretch>
              <a:fillRect/>
            </a:stretch>
          </p:blipFill>
          <p:spPr>
            <a:xfrm>
              <a:off x="5012763" y="3707567"/>
              <a:ext cx="1456048" cy="461624"/>
            </a:xfrm>
            <a:prstGeom prst="rect">
              <a:avLst/>
            </a:prstGeom>
          </p:spPr>
        </p:pic>
        <p:pic>
          <p:nvPicPr>
            <p:cNvPr id="6" name="Graphic 5" descr="Tablet with solid fill">
              <a:extLst>
                <a:ext uri="{FF2B5EF4-FFF2-40B4-BE49-F238E27FC236}">
                  <a16:creationId xmlns:a16="http://schemas.microsoft.com/office/drawing/2014/main" id="{1CFBADDE-7745-278F-9C27-72BE70460A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87050" y="2701442"/>
              <a:ext cx="603366" cy="603366"/>
            </a:xfrm>
            <a:prstGeom prst="rect">
              <a:avLst/>
            </a:prstGeom>
          </p:spPr>
        </p:pic>
        <p:pic>
          <p:nvPicPr>
            <p:cNvPr id="11" name="Graphic 10" descr="Ui Ux with solid fill">
              <a:extLst>
                <a:ext uri="{FF2B5EF4-FFF2-40B4-BE49-F238E27FC236}">
                  <a16:creationId xmlns:a16="http://schemas.microsoft.com/office/drawing/2014/main" id="{D17C5244-83B8-5E86-E6EC-D90E7CD812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03947" y="2780628"/>
              <a:ext cx="500910" cy="500910"/>
            </a:xfrm>
            <a:prstGeom prst="rect">
              <a:avLst/>
            </a:prstGeom>
          </p:spPr>
        </p:pic>
        <p:pic>
          <p:nvPicPr>
            <p:cNvPr id="13" name="Graphic 12" descr="Books on shelf outline">
              <a:extLst>
                <a:ext uri="{FF2B5EF4-FFF2-40B4-BE49-F238E27FC236}">
                  <a16:creationId xmlns:a16="http://schemas.microsoft.com/office/drawing/2014/main" id="{53B5B263-BA94-5FE7-CF22-17BF58305D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63616" y="4775525"/>
              <a:ext cx="446545" cy="446545"/>
            </a:xfrm>
            <a:prstGeom prst="rect">
              <a:avLst/>
            </a:prstGeom>
          </p:spPr>
        </p:pic>
        <p:pic>
          <p:nvPicPr>
            <p:cNvPr id="15" name="Graphic 14" descr="Artificial Intelligence outline">
              <a:extLst>
                <a:ext uri="{FF2B5EF4-FFF2-40B4-BE49-F238E27FC236}">
                  <a16:creationId xmlns:a16="http://schemas.microsoft.com/office/drawing/2014/main" id="{A3CD9D3E-77D8-91FA-0AD3-BEBEBFC4D2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194986" y="4721161"/>
              <a:ext cx="500910" cy="500910"/>
            </a:xfrm>
            <a:prstGeom prst="rect">
              <a:avLst/>
            </a:prstGeom>
          </p:spPr>
        </p:pic>
      </p:grpSp>
    </p:spTree>
    <p:extLst>
      <p:ext uri="{BB962C8B-B14F-4D97-AF65-F5344CB8AC3E}">
        <p14:creationId xmlns:p14="http://schemas.microsoft.com/office/powerpoint/2010/main" val="3243086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E3886-B5AB-7B89-4C4D-ED89FCE8DF0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CD04BB-14BD-1E37-0997-8A574E125B3A}"/>
              </a:ext>
            </a:extLst>
          </p:cNvPr>
          <p:cNvSpPr>
            <a:spLocks noGrp="1"/>
          </p:cNvSpPr>
          <p:nvPr>
            <p:ph type="sldNum" sz="quarter" idx="12"/>
          </p:nvPr>
        </p:nvSpPr>
        <p:spPr/>
        <p:txBody>
          <a:bodyPr/>
          <a:lstStyle/>
          <a:p>
            <a:fld id="{E386B3B9-70FB-44B6-9104-25C033A4E844}" type="slidenum">
              <a:rPr lang="en-US" smtClean="0"/>
              <a:t>20</a:t>
            </a:fld>
            <a:endParaRPr lang="en-US"/>
          </a:p>
        </p:txBody>
      </p:sp>
      <p:sp>
        <p:nvSpPr>
          <p:cNvPr id="3" name="Google Shape;337;p24">
            <a:extLst>
              <a:ext uri="{FF2B5EF4-FFF2-40B4-BE49-F238E27FC236}">
                <a16:creationId xmlns:a16="http://schemas.microsoft.com/office/drawing/2014/main" id="{5A9EBD4B-FEF0-031D-F876-DFE40EE844CA}"/>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AI - </a:t>
            </a:r>
            <a:r>
              <a:rPr lang="en-US" sz="2000" b="1" dirty="0" err="1">
                <a:solidFill>
                  <a:srgbClr val="123D58"/>
                </a:solidFill>
                <a:latin typeface="Montserrat"/>
                <a:ea typeface="Montserrat"/>
                <a:cs typeface="Montserrat"/>
                <a:sym typeface="Montserrat"/>
              </a:rPr>
              <a:t>Mở</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ra</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Kỷ</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nguyên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dục</a:t>
            </a:r>
            <a:r>
              <a:rPr lang="en-US" sz="2000" b="1" dirty="0">
                <a:solidFill>
                  <a:srgbClr val="123D58"/>
                </a:solidFill>
                <a:latin typeface="Montserrat"/>
                <a:ea typeface="Montserrat"/>
                <a:cs typeface="Montserrat"/>
                <a:sym typeface="Montserrat"/>
              </a:rPr>
              <a:t> Thông </a:t>
            </a:r>
            <a:r>
              <a:rPr lang="en-US" sz="2000" b="1" dirty="0" err="1">
                <a:solidFill>
                  <a:srgbClr val="123D58"/>
                </a:solidFill>
                <a:latin typeface="Montserrat"/>
                <a:ea typeface="Montserrat"/>
                <a:cs typeface="Montserrat"/>
                <a:sym typeface="Montserrat"/>
              </a:rPr>
              <a:t>minh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4F310CB9-F30E-CFD0-0F60-827AA2CDA7B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C5BE1678-B135-F50B-4532-A14E2EDCA14F}"/>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3D9E0549-B4C6-C931-1D55-39B455301038}"/>
              </a:ext>
            </a:extLst>
          </p:cNvPr>
          <p:cNvPicPr>
            <a:picLocks noChangeAspect="1"/>
          </p:cNvPicPr>
          <p:nvPr/>
        </p:nvPicPr>
        <p:blipFill>
          <a:blip r:embed="rId6"/>
          <a:stretch>
            <a:fillRect/>
          </a:stretch>
        </p:blipFill>
        <p:spPr>
          <a:xfrm>
            <a:off x="10400147" y="77034"/>
            <a:ext cx="1456048" cy="461624"/>
          </a:xfrm>
          <a:prstGeom prst="rect">
            <a:avLst/>
          </a:prstGeom>
        </p:spPr>
      </p:pic>
      <p:sp>
        <p:nvSpPr>
          <p:cNvPr id="14" name="TextBox 13">
            <a:extLst>
              <a:ext uri="{FF2B5EF4-FFF2-40B4-BE49-F238E27FC236}">
                <a16:creationId xmlns:a16="http://schemas.microsoft.com/office/drawing/2014/main" id="{A73B529A-49EE-62A9-4B55-BFB653CEF3DF}"/>
              </a:ext>
            </a:extLst>
          </p:cNvPr>
          <p:cNvSpPr txBox="1"/>
          <p:nvPr/>
        </p:nvSpPr>
        <p:spPr>
          <a:xfrm>
            <a:off x="255894" y="1084613"/>
            <a:ext cx="2263786" cy="1569660"/>
          </a:xfrm>
          <a:prstGeom prst="rect">
            <a:avLst/>
          </a:prstGeom>
          <a:noFill/>
        </p:spPr>
        <p:txBody>
          <a:bodyPr wrap="square">
            <a:spAutoFit/>
          </a:bodyPr>
          <a:lstStyle/>
          <a:p>
            <a:pPr>
              <a:spcAft>
                <a:spcPts val="900"/>
              </a:spcAft>
            </a:pPr>
            <a:r>
              <a:rPr lang="vi-VN" sz="2400" b="1" dirty="0">
                <a:solidFill>
                  <a:schemeClr val="accent6"/>
                </a:solidFill>
                <a:latin typeface="Montserrat" panose="00000500000000000000" pitchFamily="50" charset="0"/>
              </a:rPr>
              <a:t>Al trợ giảng Giáo Viên</a:t>
            </a:r>
            <a:br>
              <a:rPr lang="en-US" sz="2400" b="1" dirty="0">
                <a:solidFill>
                  <a:schemeClr val="accent4"/>
                </a:solidFill>
                <a:latin typeface="Montserrat" panose="00000500000000000000" pitchFamily="50" charset="0"/>
              </a:rPr>
            </a:br>
            <a:r>
              <a:rPr lang="en-US" sz="1600" dirty="0" err="1">
                <a:solidFill>
                  <a:schemeClr val="tx1">
                    <a:lumMod val="65000"/>
                    <a:lumOff val="35000"/>
                  </a:schemeClr>
                </a:solidFill>
                <a:latin typeface="Montserrat" panose="00000500000000000000" pitchFamily="50" charset="0"/>
              </a:rPr>
              <a:t>Nhân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vật</a:t>
            </a:r>
            <a:r>
              <a:rPr lang="en-US" sz="1600" dirty="0">
                <a:solidFill>
                  <a:schemeClr val="tx1">
                    <a:lumMod val="65000"/>
                    <a:lumOff val="35000"/>
                  </a:schemeClr>
                </a:solidFill>
                <a:latin typeface="Montserrat" panose="00000500000000000000" pitchFamily="50" charset="0"/>
              </a:rPr>
              <a:t> AI </a:t>
            </a:r>
            <a:r>
              <a:rPr lang="en-US" sz="1600" dirty="0" err="1">
                <a:solidFill>
                  <a:schemeClr val="tx1">
                    <a:lumMod val="65000"/>
                    <a:lumOff val="35000"/>
                  </a:schemeClr>
                </a:solidFill>
                <a:latin typeface="Montserrat" panose="00000500000000000000" pitchFamily="50" charset="0"/>
              </a:rPr>
              <a:t>hỗ</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trợ</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giáo</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viên</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giảng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bài</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kiểm</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tra</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hỏi</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đáp</a:t>
            </a:r>
            <a:endParaRPr lang="en-US" sz="1600" dirty="0">
              <a:solidFill>
                <a:schemeClr val="tx1">
                  <a:lumMod val="65000"/>
                  <a:lumOff val="35000"/>
                </a:schemeClr>
              </a:solidFill>
              <a:latin typeface="Montserrat" panose="00000500000000000000" pitchFamily="50" charset="0"/>
            </a:endParaRPr>
          </a:p>
        </p:txBody>
      </p:sp>
      <p:grpSp>
        <p:nvGrpSpPr>
          <p:cNvPr id="22" name="Group 21">
            <a:extLst>
              <a:ext uri="{FF2B5EF4-FFF2-40B4-BE49-F238E27FC236}">
                <a16:creationId xmlns:a16="http://schemas.microsoft.com/office/drawing/2014/main" id="{C0F71580-BCD2-D12A-B111-3365D6F47AB7}"/>
              </a:ext>
            </a:extLst>
          </p:cNvPr>
          <p:cNvGrpSpPr/>
          <p:nvPr/>
        </p:nvGrpSpPr>
        <p:grpSpPr>
          <a:xfrm>
            <a:off x="3303641" y="1171200"/>
            <a:ext cx="7649496" cy="4701687"/>
            <a:chOff x="3303641" y="1171200"/>
            <a:chExt cx="7649496" cy="4701687"/>
          </a:xfrm>
        </p:grpSpPr>
        <p:grpSp>
          <p:nvGrpSpPr>
            <p:cNvPr id="21" name="Group 20">
              <a:extLst>
                <a:ext uri="{FF2B5EF4-FFF2-40B4-BE49-F238E27FC236}">
                  <a16:creationId xmlns:a16="http://schemas.microsoft.com/office/drawing/2014/main" id="{ACB41A11-C2ED-B6D5-5AD3-B104926ED7E7}"/>
                </a:ext>
              </a:extLst>
            </p:cNvPr>
            <p:cNvGrpSpPr/>
            <p:nvPr/>
          </p:nvGrpSpPr>
          <p:grpSpPr>
            <a:xfrm>
              <a:off x="3303641" y="1171200"/>
              <a:ext cx="7649496" cy="4701687"/>
              <a:chOff x="3175820" y="848623"/>
              <a:chExt cx="8502445" cy="5160754"/>
            </a:xfrm>
          </p:grpSpPr>
          <p:grpSp>
            <p:nvGrpSpPr>
              <p:cNvPr id="19" name="Group 18">
                <a:extLst>
                  <a:ext uri="{FF2B5EF4-FFF2-40B4-BE49-F238E27FC236}">
                    <a16:creationId xmlns:a16="http://schemas.microsoft.com/office/drawing/2014/main" id="{AD9C896E-9664-99BA-DE69-878A6EDDB0F3}"/>
                  </a:ext>
                </a:extLst>
              </p:cNvPr>
              <p:cNvGrpSpPr/>
              <p:nvPr/>
            </p:nvGrpSpPr>
            <p:grpSpPr>
              <a:xfrm>
                <a:off x="4605188" y="997703"/>
                <a:ext cx="4751431" cy="3034503"/>
                <a:chOff x="-2669450" y="1517231"/>
                <a:chExt cx="6957537" cy="4490277"/>
              </a:xfrm>
            </p:grpSpPr>
            <p:pic>
              <p:nvPicPr>
                <p:cNvPr id="5" name="Picture 4">
                  <a:extLst>
                    <a:ext uri="{FF2B5EF4-FFF2-40B4-BE49-F238E27FC236}">
                      <a16:creationId xmlns:a16="http://schemas.microsoft.com/office/drawing/2014/main" id="{873AD25A-4FED-2C0A-8B58-3B61C2AD155B}"/>
                    </a:ext>
                  </a:extLst>
                </p:cNvPr>
                <p:cNvPicPr>
                  <a:picLocks noChangeAspect="1"/>
                </p:cNvPicPr>
                <p:nvPr/>
              </p:nvPicPr>
              <p:blipFill>
                <a:blip r:embed="rId7"/>
                <a:stretch>
                  <a:fillRect/>
                </a:stretch>
              </p:blipFill>
              <p:spPr>
                <a:xfrm>
                  <a:off x="-2669450" y="1517231"/>
                  <a:ext cx="6957537" cy="4490277"/>
                </a:xfrm>
                <a:prstGeom prst="rect">
                  <a:avLst/>
                </a:prstGeom>
                <a:ln>
                  <a:noFill/>
                </a:ln>
                <a:effectLst>
                  <a:outerShdw blurRad="292100" dist="139700" dir="2700000" algn="tl" rotWithShape="0">
                    <a:srgbClr val="333333">
                      <a:alpha val="65000"/>
                    </a:srgbClr>
                  </a:outerShdw>
                </a:effectLst>
              </p:spPr>
            </p:pic>
            <p:pic>
              <p:nvPicPr>
                <p:cNvPr id="15" name="Picture 14" descr="A cartoon of a purple monster&#10;&#10;AI-generated content may be incorrect.">
                  <a:extLst>
                    <a:ext uri="{FF2B5EF4-FFF2-40B4-BE49-F238E27FC236}">
                      <a16:creationId xmlns:a16="http://schemas.microsoft.com/office/drawing/2014/main" id="{03D80897-2480-1344-BDD5-EF57087BB0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1857" y="3421625"/>
                  <a:ext cx="1944821" cy="2498348"/>
                </a:xfrm>
                <a:prstGeom prst="rect">
                  <a:avLst/>
                </a:prstGeom>
              </p:spPr>
            </p:pic>
          </p:grpSp>
          <p:pic>
            <p:nvPicPr>
              <p:cNvPr id="18" name="Picture 17" descr="A group of kids sitting in chairs in front of a black screen&#10;&#10;AI-generated content may be incorrect.">
                <a:extLst>
                  <a:ext uri="{FF2B5EF4-FFF2-40B4-BE49-F238E27FC236}">
                    <a16:creationId xmlns:a16="http://schemas.microsoft.com/office/drawing/2014/main" id="{B0A4D29F-45C8-4DEC-F24A-A1A3A4644E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820" y="848623"/>
                <a:ext cx="8502445" cy="5160754"/>
              </a:xfrm>
              <a:prstGeom prst="rect">
                <a:avLst/>
              </a:prstGeom>
            </p:spPr>
          </p:pic>
        </p:grpSp>
        <p:sp>
          <p:nvSpPr>
            <p:cNvPr id="20" name="Speech Bubble: Rectangle with Corners Rounded 19">
              <a:extLst>
                <a:ext uri="{FF2B5EF4-FFF2-40B4-BE49-F238E27FC236}">
                  <a16:creationId xmlns:a16="http://schemas.microsoft.com/office/drawing/2014/main" id="{385976BB-DEA3-3501-F250-E4AFAAE7588F}"/>
                </a:ext>
              </a:extLst>
            </p:cNvPr>
            <p:cNvSpPr/>
            <p:nvPr/>
          </p:nvSpPr>
          <p:spPr>
            <a:xfrm>
              <a:off x="3510117" y="2029879"/>
              <a:ext cx="1278704" cy="881632"/>
            </a:xfrm>
            <a:prstGeom prst="wedgeRoundRectCallout">
              <a:avLst>
                <a:gd name="adj1" fmla="val 101966"/>
                <a:gd name="adj2" fmla="val 57394"/>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Xin </a:t>
              </a:r>
              <a:r>
                <a:rPr lang="en-US" sz="1100" dirty="0" err="1">
                  <a:solidFill>
                    <a:schemeClr val="tx1"/>
                  </a:solidFill>
                </a:rPr>
                <a:t>chào</a:t>
              </a:r>
              <a:r>
                <a:rPr lang="en-US" sz="1100" dirty="0">
                  <a:solidFill>
                    <a:schemeClr val="tx1"/>
                  </a:solidFill>
                </a:rPr>
                <a:t> </a:t>
              </a:r>
              <a:r>
                <a:rPr lang="en-US" sz="1100" dirty="0" err="1">
                  <a:solidFill>
                    <a:schemeClr val="tx1"/>
                  </a:solidFill>
                </a:rPr>
                <a:t>cả</a:t>
              </a:r>
              <a:r>
                <a:rPr lang="en-US" sz="1100" dirty="0">
                  <a:solidFill>
                    <a:schemeClr val="tx1"/>
                  </a:solidFill>
                </a:rPr>
                <a:t> </a:t>
              </a:r>
              <a:r>
                <a:rPr lang="en-US" sz="1100" dirty="0" err="1">
                  <a:solidFill>
                    <a:schemeClr val="tx1"/>
                  </a:solidFill>
                </a:rPr>
                <a:t>lớp</a:t>
              </a:r>
              <a:r>
                <a:rPr lang="en-US" sz="1100" dirty="0">
                  <a:solidFill>
                    <a:schemeClr val="tx1"/>
                  </a:solidFill>
                </a:rPr>
                <a:t>, </a:t>
              </a:r>
              <a:r>
                <a:rPr lang="en-US" sz="1100" dirty="0" err="1">
                  <a:solidFill>
                    <a:schemeClr val="tx1"/>
                  </a:solidFill>
                </a:rPr>
                <a:t>các</a:t>
              </a:r>
              <a:r>
                <a:rPr lang="en-US" sz="1100" dirty="0">
                  <a:solidFill>
                    <a:schemeClr val="tx1"/>
                  </a:solidFill>
                </a:rPr>
                <a:t> </a:t>
              </a:r>
              <a:r>
                <a:rPr lang="en-US" sz="1100" dirty="0" err="1">
                  <a:solidFill>
                    <a:schemeClr val="tx1"/>
                  </a:solidFill>
                </a:rPr>
                <a:t>bạn</a:t>
              </a:r>
              <a:r>
                <a:rPr lang="en-US" sz="1100" dirty="0">
                  <a:solidFill>
                    <a:schemeClr val="tx1"/>
                  </a:solidFill>
                </a:rPr>
                <a:t> </a:t>
              </a:r>
              <a:r>
                <a:rPr lang="en-US" sz="1100" dirty="0" err="1">
                  <a:solidFill>
                    <a:schemeClr val="tx1"/>
                  </a:solidFill>
                </a:rPr>
                <a:t>cùng</a:t>
              </a:r>
              <a:r>
                <a:rPr lang="en-US" sz="1100" dirty="0">
                  <a:solidFill>
                    <a:schemeClr val="tx1"/>
                  </a:solidFill>
                </a:rPr>
                <a:t> </a:t>
              </a:r>
              <a:r>
                <a:rPr lang="en-US" sz="1100" dirty="0" err="1">
                  <a:solidFill>
                    <a:schemeClr val="tx1"/>
                  </a:solidFill>
                </a:rPr>
                <a:t>ôn</a:t>
              </a:r>
              <a:r>
                <a:rPr lang="en-US" sz="1100" dirty="0">
                  <a:solidFill>
                    <a:schemeClr val="tx1"/>
                  </a:solidFill>
                </a:rPr>
                <a:t> </a:t>
              </a:r>
              <a:r>
                <a:rPr lang="en-US" sz="1100" dirty="0" err="1">
                  <a:solidFill>
                    <a:schemeClr val="tx1"/>
                  </a:solidFill>
                </a:rPr>
                <a:t>lại</a:t>
              </a:r>
              <a:r>
                <a:rPr lang="en-US" sz="1100" dirty="0">
                  <a:solidFill>
                    <a:schemeClr val="tx1"/>
                  </a:solidFill>
                </a:rPr>
                <a:t> </a:t>
              </a:r>
              <a:r>
                <a:rPr lang="en-US" sz="1100" dirty="0" err="1">
                  <a:solidFill>
                    <a:schemeClr val="tx1"/>
                  </a:solidFill>
                </a:rPr>
                <a:t>bài</a:t>
              </a:r>
              <a:r>
                <a:rPr lang="en-US" sz="1100" dirty="0">
                  <a:solidFill>
                    <a:schemeClr val="tx1"/>
                  </a:solidFill>
                </a:rPr>
                <a:t> </a:t>
              </a:r>
              <a:r>
                <a:rPr lang="en-US" sz="1100" dirty="0" err="1">
                  <a:solidFill>
                    <a:schemeClr val="tx1"/>
                  </a:solidFill>
                </a:rPr>
                <a:t>cũ</a:t>
              </a:r>
              <a:r>
                <a:rPr lang="en-US" sz="1100" dirty="0">
                  <a:solidFill>
                    <a:schemeClr val="tx1"/>
                  </a:solidFill>
                </a:rPr>
                <a:t> </a:t>
              </a:r>
              <a:r>
                <a:rPr lang="en-US" sz="1100" dirty="0" err="1">
                  <a:solidFill>
                    <a:schemeClr val="tx1"/>
                  </a:solidFill>
                </a:rPr>
                <a:t>nhé</a:t>
              </a:r>
              <a:r>
                <a:rPr lang="en-US" sz="1100" dirty="0">
                  <a:solidFill>
                    <a:schemeClr val="tx1"/>
                  </a:solidFill>
                </a:rPr>
                <a:t>!</a:t>
              </a:r>
            </a:p>
          </p:txBody>
        </p:sp>
      </p:grpSp>
    </p:spTree>
    <p:extLst>
      <p:ext uri="{BB962C8B-B14F-4D97-AF65-F5344CB8AC3E}">
        <p14:creationId xmlns:p14="http://schemas.microsoft.com/office/powerpoint/2010/main" val="4277226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B742F-D89A-D313-4BD7-6E2914A4002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C31B66-DB7C-4477-388B-7E2499C745D9}"/>
              </a:ext>
            </a:extLst>
          </p:cNvPr>
          <p:cNvSpPr>
            <a:spLocks noGrp="1"/>
          </p:cNvSpPr>
          <p:nvPr>
            <p:ph type="sldNum" sz="quarter" idx="12"/>
          </p:nvPr>
        </p:nvSpPr>
        <p:spPr/>
        <p:txBody>
          <a:bodyPr/>
          <a:lstStyle/>
          <a:p>
            <a:fld id="{E386B3B9-70FB-44B6-9104-25C033A4E844}" type="slidenum">
              <a:rPr lang="en-US" smtClean="0"/>
              <a:t>21</a:t>
            </a:fld>
            <a:endParaRPr lang="en-US"/>
          </a:p>
        </p:txBody>
      </p:sp>
      <p:sp>
        <p:nvSpPr>
          <p:cNvPr id="3" name="Google Shape;337;p24">
            <a:extLst>
              <a:ext uri="{FF2B5EF4-FFF2-40B4-BE49-F238E27FC236}">
                <a16:creationId xmlns:a16="http://schemas.microsoft.com/office/drawing/2014/main" id="{92B61A6C-8F89-189C-BCE2-528E72A7E9B8}"/>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AI - </a:t>
            </a:r>
            <a:r>
              <a:rPr lang="en-US" sz="2000" b="1" dirty="0" err="1">
                <a:solidFill>
                  <a:srgbClr val="123D58"/>
                </a:solidFill>
                <a:latin typeface="Montserrat"/>
                <a:ea typeface="Montserrat"/>
                <a:cs typeface="Montserrat"/>
                <a:sym typeface="Montserrat"/>
              </a:rPr>
              <a:t>Mở</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ra</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Kỷ</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nguyên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dục</a:t>
            </a:r>
            <a:r>
              <a:rPr lang="en-US" sz="2000" b="1" dirty="0">
                <a:solidFill>
                  <a:srgbClr val="123D58"/>
                </a:solidFill>
                <a:latin typeface="Montserrat"/>
                <a:ea typeface="Montserrat"/>
                <a:cs typeface="Montserrat"/>
                <a:sym typeface="Montserrat"/>
              </a:rPr>
              <a:t> Thông </a:t>
            </a:r>
            <a:r>
              <a:rPr lang="en-US" sz="2000" b="1" dirty="0" err="1">
                <a:solidFill>
                  <a:srgbClr val="123D58"/>
                </a:solidFill>
                <a:latin typeface="Montserrat"/>
                <a:ea typeface="Montserrat"/>
                <a:cs typeface="Montserrat"/>
                <a:sym typeface="Montserrat"/>
              </a:rPr>
              <a:t>minh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9FE17986-A6A2-124C-D7A9-4D8D7C7B85C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300E9241-AEDA-F183-D3D2-909AE57A462C}"/>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5C7AAF17-0790-D339-229A-C5EBBE77D6D6}"/>
              </a:ext>
            </a:extLst>
          </p:cNvPr>
          <p:cNvPicPr>
            <a:picLocks noChangeAspect="1"/>
          </p:cNvPicPr>
          <p:nvPr/>
        </p:nvPicPr>
        <p:blipFill>
          <a:blip r:embed="rId6"/>
          <a:stretch>
            <a:fillRect/>
          </a:stretch>
        </p:blipFill>
        <p:spPr>
          <a:xfrm>
            <a:off x="10400147" y="77034"/>
            <a:ext cx="1456048" cy="461624"/>
          </a:xfrm>
          <a:prstGeom prst="rect">
            <a:avLst/>
          </a:prstGeom>
        </p:spPr>
      </p:pic>
      <p:sp>
        <p:nvSpPr>
          <p:cNvPr id="14" name="TextBox 13">
            <a:extLst>
              <a:ext uri="{FF2B5EF4-FFF2-40B4-BE49-F238E27FC236}">
                <a16:creationId xmlns:a16="http://schemas.microsoft.com/office/drawing/2014/main" id="{A14C06FA-43DA-9DCB-817A-A29E57DD5F0A}"/>
              </a:ext>
            </a:extLst>
          </p:cNvPr>
          <p:cNvSpPr txBox="1"/>
          <p:nvPr/>
        </p:nvSpPr>
        <p:spPr>
          <a:xfrm>
            <a:off x="255894" y="1084613"/>
            <a:ext cx="1943295" cy="1323439"/>
          </a:xfrm>
          <a:prstGeom prst="rect">
            <a:avLst/>
          </a:prstGeom>
          <a:noFill/>
        </p:spPr>
        <p:txBody>
          <a:bodyPr wrap="square">
            <a:spAutoFit/>
          </a:bodyPr>
          <a:lstStyle/>
          <a:p>
            <a:pPr>
              <a:spcAft>
                <a:spcPts val="900"/>
              </a:spcAft>
            </a:pPr>
            <a:r>
              <a:rPr lang="vi-VN" sz="2400" b="1" dirty="0">
                <a:solidFill>
                  <a:schemeClr val="accent1"/>
                </a:solidFill>
                <a:latin typeface="Montserrat" panose="00000500000000000000" pitchFamily="50" charset="0"/>
              </a:rPr>
              <a:t> </a:t>
            </a:r>
            <a:r>
              <a:rPr lang="it-IT" sz="2400" b="1" dirty="0">
                <a:solidFill>
                  <a:schemeClr val="accent1"/>
                </a:solidFill>
                <a:latin typeface="Montserrat" panose="00000500000000000000" pitchFamily="50" charset="0"/>
              </a:rPr>
              <a:t>Al gia sư Học Sinh</a:t>
            </a:r>
            <a:br>
              <a:rPr lang="en-US" sz="2400" b="1" dirty="0">
                <a:solidFill>
                  <a:schemeClr val="accent4"/>
                </a:solidFill>
                <a:latin typeface="Montserrat" panose="00000500000000000000" pitchFamily="50" charset="0"/>
              </a:rPr>
            </a:br>
            <a:r>
              <a:rPr lang="en-US" sz="1600" dirty="0" err="1">
                <a:solidFill>
                  <a:schemeClr val="tx1">
                    <a:lumMod val="65000"/>
                    <a:lumOff val="35000"/>
                  </a:schemeClr>
                </a:solidFill>
                <a:latin typeface="Montserrat" panose="00000500000000000000" pitchFamily="50" charset="0"/>
              </a:rPr>
              <a:t>Đồng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hành</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học</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sinh</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học</a:t>
            </a:r>
            <a:r>
              <a:rPr lang="en-US" sz="1600" dirty="0">
                <a:solidFill>
                  <a:schemeClr val="tx1">
                    <a:lumMod val="65000"/>
                    <a:lumOff val="35000"/>
                  </a:schemeClr>
                </a:solidFill>
                <a:latin typeface="Montserrat" panose="00000500000000000000" pitchFamily="50" charset="0"/>
              </a:rPr>
              <a:t> ở </a:t>
            </a:r>
            <a:r>
              <a:rPr lang="en-US" sz="1600" dirty="0" err="1">
                <a:solidFill>
                  <a:schemeClr val="tx1">
                    <a:lumMod val="65000"/>
                    <a:lumOff val="35000"/>
                  </a:schemeClr>
                </a:solidFill>
                <a:latin typeface="Montserrat" panose="00000500000000000000" pitchFamily="50" charset="0"/>
              </a:rPr>
              <a:t>nhà</a:t>
            </a:r>
            <a:endParaRPr lang="en-US" sz="1600" dirty="0">
              <a:solidFill>
                <a:schemeClr val="tx1">
                  <a:lumMod val="65000"/>
                  <a:lumOff val="35000"/>
                </a:schemeClr>
              </a:solidFill>
              <a:latin typeface="Montserrat" panose="00000500000000000000" pitchFamily="50" charset="0"/>
            </a:endParaRPr>
          </a:p>
        </p:txBody>
      </p:sp>
      <p:pic>
        <p:nvPicPr>
          <p:cNvPr id="5" name="Picture 4">
            <a:extLst>
              <a:ext uri="{FF2B5EF4-FFF2-40B4-BE49-F238E27FC236}">
                <a16:creationId xmlns:a16="http://schemas.microsoft.com/office/drawing/2014/main" id="{6321B8FA-C307-9216-BE18-DE25BAF3805C}"/>
              </a:ext>
            </a:extLst>
          </p:cNvPr>
          <p:cNvPicPr>
            <a:picLocks noChangeAspect="1"/>
          </p:cNvPicPr>
          <p:nvPr/>
        </p:nvPicPr>
        <p:blipFill>
          <a:blip r:embed="rId7"/>
          <a:srcRect l="3831" t="1181" r="2902" b="2274"/>
          <a:stretch>
            <a:fillRect/>
          </a:stretch>
        </p:blipFill>
        <p:spPr>
          <a:xfrm>
            <a:off x="2697641" y="1202601"/>
            <a:ext cx="2247985" cy="4945567"/>
          </a:xfrm>
          <a:prstGeom prst="rect">
            <a:avLst/>
          </a:prstGeom>
          <a:ln>
            <a:noFill/>
          </a:ln>
          <a:effectLst>
            <a:outerShdw blurRad="292100" dist="139700" dir="2700000" algn="tl" rotWithShape="0">
              <a:srgbClr val="333333">
                <a:alpha val="65000"/>
              </a:srgbClr>
            </a:outerShdw>
          </a:effectLst>
        </p:spPr>
      </p:pic>
      <p:pic>
        <p:nvPicPr>
          <p:cNvPr id="11" name="Picture 10" descr="A cartoon of a purple monster&#10;&#10;AI-generated content may be incorrect.">
            <a:extLst>
              <a:ext uri="{FF2B5EF4-FFF2-40B4-BE49-F238E27FC236}">
                <a16:creationId xmlns:a16="http://schemas.microsoft.com/office/drawing/2014/main" id="{53B7175F-A56B-9E09-6459-6F2955F910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6284" y="4485137"/>
            <a:ext cx="910982" cy="1170261"/>
          </a:xfrm>
          <a:prstGeom prst="rect">
            <a:avLst/>
          </a:prstGeom>
        </p:spPr>
      </p:pic>
      <p:sp>
        <p:nvSpPr>
          <p:cNvPr id="15" name="Speech Bubble: Rectangle with Corners Rounded 14">
            <a:extLst>
              <a:ext uri="{FF2B5EF4-FFF2-40B4-BE49-F238E27FC236}">
                <a16:creationId xmlns:a16="http://schemas.microsoft.com/office/drawing/2014/main" id="{716A821B-8A10-9971-E9B3-05979109227E}"/>
              </a:ext>
            </a:extLst>
          </p:cNvPr>
          <p:cNvSpPr/>
          <p:nvPr/>
        </p:nvSpPr>
        <p:spPr>
          <a:xfrm>
            <a:off x="777015" y="3822508"/>
            <a:ext cx="1490816" cy="739663"/>
          </a:xfrm>
          <a:prstGeom prst="wedgeRoundRectCallout">
            <a:avLst>
              <a:gd name="adj1" fmla="val 75353"/>
              <a:gd name="adj2" fmla="val 103760"/>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Bạn</a:t>
            </a:r>
            <a:r>
              <a:rPr lang="en-US" sz="1400" dirty="0">
                <a:solidFill>
                  <a:schemeClr val="tx1"/>
                </a:solidFill>
              </a:rPr>
              <a:t> </a:t>
            </a:r>
            <a:r>
              <a:rPr lang="en-US" sz="1400" dirty="0" err="1">
                <a:solidFill>
                  <a:schemeClr val="tx1"/>
                </a:solidFill>
              </a:rPr>
              <a:t>hãy</a:t>
            </a:r>
            <a:r>
              <a:rPr lang="en-US" sz="1400" dirty="0">
                <a:solidFill>
                  <a:schemeClr val="tx1"/>
                </a:solidFill>
              </a:rPr>
              <a:t> </a:t>
            </a:r>
            <a:r>
              <a:rPr lang="en-US" sz="1400" dirty="0" err="1">
                <a:solidFill>
                  <a:schemeClr val="tx1"/>
                </a:solidFill>
              </a:rPr>
              <a:t>ôn</a:t>
            </a:r>
            <a:r>
              <a:rPr lang="en-US" sz="1400" dirty="0">
                <a:solidFill>
                  <a:schemeClr val="tx1"/>
                </a:solidFill>
              </a:rPr>
              <a:t> </a:t>
            </a:r>
            <a:r>
              <a:rPr lang="en-US" sz="1400" dirty="0" err="1">
                <a:solidFill>
                  <a:schemeClr val="tx1"/>
                </a:solidFill>
              </a:rPr>
              <a:t>tập</a:t>
            </a:r>
            <a:r>
              <a:rPr lang="en-US" sz="1400" dirty="0">
                <a:solidFill>
                  <a:schemeClr val="tx1"/>
                </a:solidFill>
              </a:rPr>
              <a:t> </a:t>
            </a:r>
            <a:r>
              <a:rPr lang="en-US" sz="1400" dirty="0" err="1">
                <a:solidFill>
                  <a:schemeClr val="tx1"/>
                </a:solidFill>
              </a:rPr>
              <a:t>lại</a:t>
            </a:r>
            <a:r>
              <a:rPr lang="en-US" sz="1400" dirty="0">
                <a:solidFill>
                  <a:schemeClr val="tx1"/>
                </a:solidFill>
              </a:rPr>
              <a:t> </a:t>
            </a:r>
            <a:r>
              <a:rPr lang="en-US" sz="1400" dirty="0" err="1">
                <a:solidFill>
                  <a:schemeClr val="tx1"/>
                </a:solidFill>
              </a:rPr>
              <a:t>bài</a:t>
            </a:r>
            <a:r>
              <a:rPr lang="en-US" sz="1400" dirty="0">
                <a:solidFill>
                  <a:schemeClr val="tx1"/>
                </a:solidFill>
              </a:rPr>
              <a:t> </a:t>
            </a:r>
            <a:r>
              <a:rPr lang="en-US" sz="1400" dirty="0" err="1">
                <a:solidFill>
                  <a:schemeClr val="tx1"/>
                </a:solidFill>
              </a:rPr>
              <a:t>số</a:t>
            </a:r>
            <a:r>
              <a:rPr lang="en-US" sz="1400" dirty="0">
                <a:solidFill>
                  <a:schemeClr val="tx1"/>
                </a:solidFill>
              </a:rPr>
              <a:t> 3 </a:t>
            </a:r>
            <a:r>
              <a:rPr lang="en-US" sz="1400" dirty="0" err="1">
                <a:solidFill>
                  <a:schemeClr val="tx1"/>
                </a:solidFill>
              </a:rPr>
              <a:t>nhé</a:t>
            </a:r>
            <a:endParaRPr lang="en-US" sz="1400" dirty="0">
              <a:solidFill>
                <a:schemeClr val="tx1"/>
              </a:solidFill>
            </a:endParaRPr>
          </a:p>
        </p:txBody>
      </p:sp>
      <p:sp>
        <p:nvSpPr>
          <p:cNvPr id="16" name="TextBox 15">
            <a:extLst>
              <a:ext uri="{FF2B5EF4-FFF2-40B4-BE49-F238E27FC236}">
                <a16:creationId xmlns:a16="http://schemas.microsoft.com/office/drawing/2014/main" id="{72A82C70-5D0A-C272-56D7-BCC0C409603C}"/>
              </a:ext>
            </a:extLst>
          </p:cNvPr>
          <p:cNvSpPr txBox="1"/>
          <p:nvPr/>
        </p:nvSpPr>
        <p:spPr>
          <a:xfrm>
            <a:off x="5815601" y="1084613"/>
            <a:ext cx="2161392" cy="1569660"/>
          </a:xfrm>
          <a:prstGeom prst="rect">
            <a:avLst/>
          </a:prstGeom>
          <a:noFill/>
        </p:spPr>
        <p:txBody>
          <a:bodyPr wrap="square">
            <a:spAutoFit/>
          </a:bodyPr>
          <a:lstStyle/>
          <a:p>
            <a:pPr>
              <a:spcAft>
                <a:spcPts val="900"/>
              </a:spcAft>
            </a:pPr>
            <a:r>
              <a:rPr lang="it-IT" sz="2400" b="1" dirty="0">
                <a:solidFill>
                  <a:schemeClr val="accent2"/>
                </a:solidFill>
                <a:latin typeface="Montserrat" panose="00000500000000000000" pitchFamily="50" charset="0"/>
              </a:rPr>
              <a:t>AI trợ lý Phụ Huynh</a:t>
            </a:r>
            <a:br>
              <a:rPr lang="en-US" sz="2400" b="1" dirty="0">
                <a:solidFill>
                  <a:schemeClr val="accent2"/>
                </a:solidFill>
                <a:latin typeface="Montserrat" panose="00000500000000000000" pitchFamily="50" charset="0"/>
              </a:rPr>
            </a:br>
            <a:r>
              <a:rPr lang="en-US" sz="1600" dirty="0" err="1">
                <a:solidFill>
                  <a:schemeClr val="tx1">
                    <a:lumMod val="65000"/>
                    <a:lumOff val="35000"/>
                  </a:schemeClr>
                </a:solidFill>
                <a:latin typeface="Montserrat" panose="00000500000000000000" pitchFamily="50" charset="0"/>
              </a:rPr>
              <a:t>Đồng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hành</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cùng</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phụ</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huynh</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học</a:t>
            </a:r>
            <a:r>
              <a:rPr lang="en-US" sz="1600" dirty="0">
                <a:solidFill>
                  <a:schemeClr val="tx1">
                    <a:lumMod val="65000"/>
                    <a:lumOff val="35000"/>
                  </a:schemeClr>
                </a:solidFill>
                <a:latin typeface="Montserrat" panose="00000500000000000000" pitchFamily="50" charset="0"/>
              </a:rPr>
              <a:t> </a:t>
            </a:r>
            <a:r>
              <a:rPr lang="en-US" sz="1600" dirty="0" err="1">
                <a:solidFill>
                  <a:schemeClr val="tx1">
                    <a:lumMod val="65000"/>
                    <a:lumOff val="35000"/>
                  </a:schemeClr>
                </a:solidFill>
                <a:latin typeface="Montserrat" panose="00000500000000000000" pitchFamily="50" charset="0"/>
              </a:rPr>
              <a:t>cùng</a:t>
            </a:r>
            <a:r>
              <a:rPr lang="en-US" sz="1600" dirty="0">
                <a:solidFill>
                  <a:schemeClr val="tx1">
                    <a:lumMod val="65000"/>
                    <a:lumOff val="35000"/>
                  </a:schemeClr>
                </a:solidFill>
                <a:latin typeface="Montserrat" panose="00000500000000000000" pitchFamily="50" charset="0"/>
              </a:rPr>
              <a:t> con</a:t>
            </a:r>
            <a:r>
              <a:rPr lang="en-US" sz="1600" dirty="0">
                <a:solidFill>
                  <a:schemeClr val="bg1">
                    <a:lumMod val="65000"/>
                  </a:schemeClr>
                </a:solidFill>
                <a:latin typeface="Montserrat" panose="00000500000000000000" pitchFamily="50" charset="0"/>
              </a:rPr>
              <a:t>. </a:t>
            </a:r>
          </a:p>
        </p:txBody>
      </p:sp>
      <p:pic>
        <p:nvPicPr>
          <p:cNvPr id="17" name="Picture 16">
            <a:extLst>
              <a:ext uri="{FF2B5EF4-FFF2-40B4-BE49-F238E27FC236}">
                <a16:creationId xmlns:a16="http://schemas.microsoft.com/office/drawing/2014/main" id="{BEA9F27E-E33F-0434-EEF3-5480CFA3CAFE}"/>
              </a:ext>
            </a:extLst>
          </p:cNvPr>
          <p:cNvPicPr>
            <a:picLocks noChangeAspect="1"/>
          </p:cNvPicPr>
          <p:nvPr/>
        </p:nvPicPr>
        <p:blipFill>
          <a:blip r:embed="rId9"/>
          <a:stretch>
            <a:fillRect/>
          </a:stretch>
        </p:blipFill>
        <p:spPr>
          <a:xfrm>
            <a:off x="8306624" y="1129704"/>
            <a:ext cx="2325079" cy="5118054"/>
          </a:xfrm>
          <a:prstGeom prst="rect">
            <a:avLst/>
          </a:prstGeom>
          <a:ln>
            <a:noFill/>
          </a:ln>
          <a:effectLst>
            <a:outerShdw blurRad="292100" dist="139700" dir="2700000" algn="tl" rotWithShape="0">
              <a:srgbClr val="333333">
                <a:alpha val="65000"/>
              </a:srgbClr>
            </a:outerShdw>
          </a:effectLst>
        </p:spPr>
      </p:pic>
      <p:pic>
        <p:nvPicPr>
          <p:cNvPr id="18" name="Picture 17" descr="A cartoon of a purple monster&#10;&#10;AI-generated content may be incorrect.">
            <a:extLst>
              <a:ext uri="{FF2B5EF4-FFF2-40B4-BE49-F238E27FC236}">
                <a16:creationId xmlns:a16="http://schemas.microsoft.com/office/drawing/2014/main" id="{D1CC7462-0CF0-8030-5089-D64D3FD89B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1592" y="4577549"/>
            <a:ext cx="866428" cy="1113027"/>
          </a:xfrm>
          <a:prstGeom prst="rect">
            <a:avLst/>
          </a:prstGeom>
        </p:spPr>
      </p:pic>
      <p:sp>
        <p:nvSpPr>
          <p:cNvPr id="19" name="Speech Bubble: Rectangle with Corners Rounded 18">
            <a:extLst>
              <a:ext uri="{FF2B5EF4-FFF2-40B4-BE49-F238E27FC236}">
                <a16:creationId xmlns:a16="http://schemas.microsoft.com/office/drawing/2014/main" id="{DC6D93C4-6231-947C-BCB2-9C6A0814A50B}"/>
              </a:ext>
            </a:extLst>
          </p:cNvPr>
          <p:cNvSpPr/>
          <p:nvPr/>
        </p:nvSpPr>
        <p:spPr>
          <a:xfrm>
            <a:off x="10226198" y="3448126"/>
            <a:ext cx="1629997" cy="1031104"/>
          </a:xfrm>
          <a:prstGeom prst="wedgeRoundRectCallout">
            <a:avLst>
              <a:gd name="adj1" fmla="val -48381"/>
              <a:gd name="adj2" fmla="val 77915"/>
              <a:gd name="adj3" fmla="val 16667"/>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 </a:t>
            </a:r>
            <a:r>
              <a:rPr lang="en-US" sz="1400" dirty="0" err="1">
                <a:solidFill>
                  <a:schemeClr val="tx1"/>
                </a:solidFill>
              </a:rPr>
              <a:t>mẹ</a:t>
            </a:r>
            <a:r>
              <a:rPr lang="en-US" sz="1400" dirty="0">
                <a:solidFill>
                  <a:schemeClr val="tx1"/>
                </a:solidFill>
              </a:rPr>
              <a:t> </a:t>
            </a:r>
            <a:r>
              <a:rPr lang="en-US" sz="1400" dirty="0" err="1">
                <a:solidFill>
                  <a:schemeClr val="tx1"/>
                </a:solidFill>
              </a:rPr>
              <a:t>nhắc</a:t>
            </a:r>
            <a:r>
              <a:rPr lang="en-US" sz="1400" dirty="0">
                <a:solidFill>
                  <a:schemeClr val="tx1"/>
                </a:solidFill>
              </a:rPr>
              <a:t> con </a:t>
            </a:r>
            <a:r>
              <a:rPr lang="en-US" sz="1400" dirty="0" err="1">
                <a:solidFill>
                  <a:schemeClr val="tx1"/>
                </a:solidFill>
              </a:rPr>
              <a:t>ôn</a:t>
            </a:r>
            <a:r>
              <a:rPr lang="en-US" sz="1400" dirty="0">
                <a:solidFill>
                  <a:schemeClr val="tx1"/>
                </a:solidFill>
              </a:rPr>
              <a:t> </a:t>
            </a:r>
            <a:r>
              <a:rPr lang="en-US" sz="1400" dirty="0" err="1">
                <a:solidFill>
                  <a:schemeClr val="tx1"/>
                </a:solidFill>
              </a:rPr>
              <a:t>lại</a:t>
            </a:r>
            <a:r>
              <a:rPr lang="en-US" sz="1400" dirty="0">
                <a:solidFill>
                  <a:schemeClr val="tx1"/>
                </a:solidFill>
              </a:rPr>
              <a:t> </a:t>
            </a:r>
            <a:r>
              <a:rPr lang="en-US" sz="1400" dirty="0" err="1">
                <a:solidFill>
                  <a:schemeClr val="tx1"/>
                </a:solidFill>
              </a:rPr>
              <a:t>bài</a:t>
            </a:r>
            <a:r>
              <a:rPr lang="en-US" sz="1400" dirty="0">
                <a:solidFill>
                  <a:schemeClr val="tx1"/>
                </a:solidFill>
              </a:rPr>
              <a:t> </a:t>
            </a:r>
            <a:r>
              <a:rPr lang="en-US" sz="1400" dirty="0" err="1">
                <a:solidFill>
                  <a:schemeClr val="tx1"/>
                </a:solidFill>
              </a:rPr>
              <a:t>Phép</a:t>
            </a:r>
            <a:r>
              <a:rPr lang="en-US" sz="1400" dirty="0">
                <a:solidFill>
                  <a:schemeClr val="tx1"/>
                </a:solidFill>
              </a:rPr>
              <a:t> </a:t>
            </a:r>
            <a:r>
              <a:rPr lang="en-US" sz="1400" dirty="0" err="1">
                <a:solidFill>
                  <a:schemeClr val="tx1"/>
                </a:solidFill>
              </a:rPr>
              <a:t>cộng</a:t>
            </a:r>
            <a:r>
              <a:rPr lang="en-US" sz="1400" dirty="0">
                <a:solidFill>
                  <a:schemeClr val="tx1"/>
                </a:solidFill>
              </a:rPr>
              <a:t> </a:t>
            </a:r>
            <a:r>
              <a:rPr lang="en-US" sz="1400" dirty="0" err="1">
                <a:solidFill>
                  <a:schemeClr val="tx1"/>
                </a:solidFill>
              </a:rPr>
              <a:t>trong</a:t>
            </a:r>
            <a:r>
              <a:rPr lang="en-US" sz="1400" dirty="0">
                <a:solidFill>
                  <a:schemeClr val="tx1"/>
                </a:solidFill>
              </a:rPr>
              <a:t> </a:t>
            </a:r>
            <a:r>
              <a:rPr lang="en-US" sz="1400" dirty="0" err="1">
                <a:solidFill>
                  <a:schemeClr val="tx1"/>
                </a:solidFill>
              </a:rPr>
              <a:t>phạm</a:t>
            </a:r>
            <a:r>
              <a:rPr lang="en-US" sz="1400" dirty="0">
                <a:solidFill>
                  <a:schemeClr val="tx1"/>
                </a:solidFill>
              </a:rPr>
              <a:t> vi 100 </a:t>
            </a:r>
            <a:r>
              <a:rPr lang="en-US" sz="1400" dirty="0" err="1">
                <a:solidFill>
                  <a:schemeClr val="tx1"/>
                </a:solidFill>
              </a:rPr>
              <a:t>nhé</a:t>
            </a:r>
            <a:endParaRPr lang="en-US" sz="1400" dirty="0">
              <a:solidFill>
                <a:schemeClr val="tx1"/>
              </a:solidFill>
            </a:endParaRPr>
          </a:p>
        </p:txBody>
      </p:sp>
    </p:spTree>
    <p:extLst>
      <p:ext uri="{BB962C8B-B14F-4D97-AF65-F5344CB8AC3E}">
        <p14:creationId xmlns:p14="http://schemas.microsoft.com/office/powerpoint/2010/main" val="1942589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00FA4-C314-7961-A741-CB9B6BAA64D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52A252-A45F-B257-8E19-75D6179F13D4}"/>
              </a:ext>
            </a:extLst>
          </p:cNvPr>
          <p:cNvSpPr>
            <a:spLocks noGrp="1"/>
          </p:cNvSpPr>
          <p:nvPr>
            <p:ph type="sldNum" sz="quarter" idx="12"/>
          </p:nvPr>
        </p:nvSpPr>
        <p:spPr/>
        <p:txBody>
          <a:bodyPr/>
          <a:lstStyle/>
          <a:p>
            <a:fld id="{E386B3B9-70FB-44B6-9104-25C033A4E844}" type="slidenum">
              <a:rPr lang="en-US" smtClean="0"/>
              <a:t>22</a:t>
            </a:fld>
            <a:endParaRPr lang="en-US"/>
          </a:p>
        </p:txBody>
      </p:sp>
      <p:sp>
        <p:nvSpPr>
          <p:cNvPr id="3" name="Google Shape;337;p24">
            <a:extLst>
              <a:ext uri="{FF2B5EF4-FFF2-40B4-BE49-F238E27FC236}">
                <a16:creationId xmlns:a16="http://schemas.microsoft.com/office/drawing/2014/main" id="{B54D1121-F759-48A2-EF5D-DCD192973108}"/>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Mô</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hình</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Trợ</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lý</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riêng</a:t>
            </a:r>
            <a:r>
              <a:rPr lang="en-US" sz="2000" b="1" dirty="0">
                <a:solidFill>
                  <a:srgbClr val="123D58"/>
                </a:solidFill>
                <a:latin typeface="Montserrat"/>
                <a:ea typeface="Montserrat"/>
                <a:cs typeface="Montserrat"/>
                <a:sym typeface="Montserrat"/>
              </a:rPr>
              <a:t> 1-1 </a:t>
            </a:r>
            <a:r>
              <a:rPr lang="en-US" sz="2000" b="1" dirty="0" err="1">
                <a:solidFill>
                  <a:srgbClr val="123D58"/>
                </a:solidFill>
                <a:latin typeface="Montserrat"/>
                <a:ea typeface="Montserrat"/>
                <a:cs typeface="Montserrat"/>
                <a:sym typeface="Montserrat"/>
              </a:rPr>
              <a:t>cho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viên</a:t>
            </a:r>
            <a:endParaRPr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C92661A6-1378-718B-9EF8-A1B3F532464F}"/>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44DCEDC7-802C-6FA7-97F2-E194D75486F3}"/>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924D33C2-03FE-CA60-0B6F-DCD8E8CECBDB}"/>
              </a:ext>
            </a:extLst>
          </p:cNvPr>
          <p:cNvPicPr>
            <a:picLocks noChangeAspect="1"/>
          </p:cNvPicPr>
          <p:nvPr/>
        </p:nvPicPr>
        <p:blipFill>
          <a:blip r:embed="rId6"/>
          <a:stretch>
            <a:fillRect/>
          </a:stretch>
        </p:blipFill>
        <p:spPr>
          <a:xfrm>
            <a:off x="10400147" y="77034"/>
            <a:ext cx="1456048" cy="461624"/>
          </a:xfrm>
          <a:prstGeom prst="rect">
            <a:avLst/>
          </a:prstGeom>
        </p:spPr>
      </p:pic>
      <p:sp>
        <p:nvSpPr>
          <p:cNvPr id="13" name="TextBox 12">
            <a:extLst>
              <a:ext uri="{FF2B5EF4-FFF2-40B4-BE49-F238E27FC236}">
                <a16:creationId xmlns:a16="http://schemas.microsoft.com/office/drawing/2014/main" id="{17F72620-9CAF-5806-7190-ACA3064D77A3}"/>
              </a:ext>
            </a:extLst>
          </p:cNvPr>
          <p:cNvSpPr txBox="1"/>
          <p:nvPr/>
        </p:nvSpPr>
        <p:spPr>
          <a:xfrm>
            <a:off x="1056452" y="954832"/>
            <a:ext cx="9916887" cy="873701"/>
          </a:xfrm>
          <a:prstGeom prst="rect">
            <a:avLst/>
          </a:prstGeom>
          <a:noFill/>
        </p:spPr>
        <p:txBody>
          <a:bodyPr wrap="square">
            <a:spAutoFit/>
          </a:bodyPr>
          <a:lstStyle/>
          <a:p>
            <a:pPr lvl="0" algn="ctr" eaLnBrk="0" fontAlgn="base" hangingPunct="0">
              <a:lnSpc>
                <a:spcPct val="150000"/>
              </a:lnSpc>
              <a:spcBef>
                <a:spcPct val="0"/>
              </a:spcBef>
              <a:spcAft>
                <a:spcPct val="0"/>
              </a:spcAft>
            </a:pPr>
            <a:r>
              <a:rPr lang="en-US" altLang="en-US" i="1" dirty="0" err="1">
                <a:latin typeface="Montserrat" panose="00000500000000000000" pitchFamily="50" charset="0"/>
              </a:rPr>
              <a:t>Mô</a:t>
            </a:r>
            <a:r>
              <a:rPr lang="en-US" altLang="en-US" i="1" dirty="0">
                <a:latin typeface="Montserrat" panose="00000500000000000000" pitchFamily="50" charset="0"/>
              </a:rPr>
              <a:t> </a:t>
            </a:r>
            <a:r>
              <a:rPr lang="en-US" altLang="en-US" i="1" dirty="0" err="1">
                <a:latin typeface="Montserrat" panose="00000500000000000000" pitchFamily="50" charset="0"/>
              </a:rPr>
              <a:t>hình</a:t>
            </a:r>
            <a:r>
              <a:rPr lang="en-US" altLang="en-US" i="1" dirty="0">
                <a:latin typeface="Montserrat" panose="00000500000000000000" pitchFamily="50" charset="0"/>
              </a:rPr>
              <a:t> </a:t>
            </a:r>
            <a:r>
              <a:rPr lang="en-US" altLang="en-US" i="1" dirty="0" err="1">
                <a:latin typeface="Montserrat" panose="00000500000000000000" pitchFamily="50" charset="0"/>
              </a:rPr>
              <a:t>trợ</a:t>
            </a:r>
            <a:r>
              <a:rPr lang="en-US" altLang="en-US" i="1" dirty="0">
                <a:latin typeface="Montserrat" panose="00000500000000000000" pitchFamily="50" charset="0"/>
              </a:rPr>
              <a:t> </a:t>
            </a:r>
            <a:r>
              <a:rPr lang="en-US" altLang="en-US" i="1" dirty="0" err="1">
                <a:latin typeface="Montserrat" panose="00000500000000000000" pitchFamily="50" charset="0"/>
              </a:rPr>
              <a:t>lý</a:t>
            </a:r>
            <a:r>
              <a:rPr lang="en-US" altLang="en-US" i="1" dirty="0">
                <a:latin typeface="Montserrat" panose="00000500000000000000" pitchFamily="50" charset="0"/>
              </a:rPr>
              <a:t> </a:t>
            </a:r>
            <a:r>
              <a:rPr lang="en-US" altLang="en-US" i="1" dirty="0" err="1">
                <a:latin typeface="Montserrat" panose="00000500000000000000" pitchFamily="50" charset="0"/>
              </a:rPr>
              <a:t>riêng</a:t>
            </a:r>
            <a:r>
              <a:rPr lang="en-US" altLang="en-US" i="1" dirty="0">
                <a:latin typeface="Montserrat" panose="00000500000000000000" pitchFamily="50" charset="0"/>
              </a:rPr>
              <a:t> 1-1 </a:t>
            </a:r>
            <a:r>
              <a:rPr lang="en-US" altLang="en-US" i="1" dirty="0" err="1">
                <a:latin typeface="Montserrat" panose="00000500000000000000" pitchFamily="50" charset="0"/>
              </a:rPr>
              <a:t>giúp</a:t>
            </a:r>
            <a:r>
              <a:rPr lang="en-US" altLang="en-US" i="1" dirty="0">
                <a:latin typeface="Montserrat" panose="00000500000000000000" pitchFamily="50" charset="0"/>
              </a:rPr>
              <a:t> </a:t>
            </a:r>
            <a:r>
              <a:rPr lang="en-US" altLang="en-US" i="1" dirty="0" err="1">
                <a:latin typeface="Montserrat" panose="00000500000000000000" pitchFamily="50" charset="0"/>
              </a:rPr>
              <a:t>giáo</a:t>
            </a:r>
            <a:r>
              <a:rPr lang="en-US" altLang="en-US" i="1" dirty="0">
                <a:latin typeface="Montserrat" panose="00000500000000000000" pitchFamily="50" charset="0"/>
              </a:rPr>
              <a:t> </a:t>
            </a:r>
            <a:r>
              <a:rPr lang="en-US" altLang="en-US" i="1" dirty="0" err="1">
                <a:latin typeface="Montserrat" panose="00000500000000000000" pitchFamily="50" charset="0"/>
              </a:rPr>
              <a:t>viên</a:t>
            </a:r>
            <a:r>
              <a:rPr lang="en-US" altLang="en-US" i="1" dirty="0">
                <a:latin typeface="Montserrat" panose="00000500000000000000" pitchFamily="50" charset="0"/>
              </a:rPr>
              <a:t> </a:t>
            </a:r>
            <a:r>
              <a:rPr lang="en-US" altLang="en-US" i="1" dirty="0" err="1">
                <a:latin typeface="Montserrat" panose="00000500000000000000" pitchFamily="50" charset="0"/>
              </a:rPr>
              <a:t>có</a:t>
            </a:r>
            <a:r>
              <a:rPr lang="en-US" altLang="en-US" i="1" dirty="0">
                <a:latin typeface="Montserrat" panose="00000500000000000000" pitchFamily="50" charset="0"/>
              </a:rPr>
              <a:t> </a:t>
            </a:r>
            <a:r>
              <a:rPr lang="en-US" altLang="en-US" i="1" dirty="0" err="1">
                <a:latin typeface="Montserrat" panose="00000500000000000000" pitchFamily="50" charset="0"/>
              </a:rPr>
              <a:t>đủ</a:t>
            </a:r>
            <a:r>
              <a:rPr lang="en-US" altLang="en-US" i="1" dirty="0">
                <a:latin typeface="Montserrat" panose="00000500000000000000" pitchFamily="50" charset="0"/>
              </a:rPr>
              <a:t> </a:t>
            </a:r>
            <a:r>
              <a:rPr lang="en-US" altLang="en-US" i="1" dirty="0" err="1">
                <a:latin typeface="Montserrat" panose="00000500000000000000" pitchFamily="50" charset="0"/>
              </a:rPr>
              <a:t>kỹ</a:t>
            </a:r>
            <a:r>
              <a:rPr lang="en-US" altLang="en-US" i="1" dirty="0">
                <a:latin typeface="Montserrat" panose="00000500000000000000" pitchFamily="50" charset="0"/>
              </a:rPr>
              <a:t> </a:t>
            </a:r>
            <a:r>
              <a:rPr lang="en-US" altLang="en-US" i="1" dirty="0" err="1">
                <a:latin typeface="Montserrat" panose="00000500000000000000" pitchFamily="50" charset="0"/>
              </a:rPr>
              <a:t>năng</a:t>
            </a:r>
            <a:r>
              <a:rPr lang="en-US" altLang="en-US" i="1" dirty="0">
                <a:latin typeface="Montserrat" panose="00000500000000000000" pitchFamily="50" charset="0"/>
              </a:rPr>
              <a:t> </a:t>
            </a:r>
            <a:r>
              <a:rPr lang="en-US" altLang="en-US" i="1" dirty="0" err="1">
                <a:latin typeface="Montserrat" panose="00000500000000000000" pitchFamily="50" charset="0"/>
              </a:rPr>
              <a:t>và</a:t>
            </a:r>
            <a:r>
              <a:rPr lang="en-US" altLang="en-US" i="1" dirty="0">
                <a:latin typeface="Montserrat" panose="00000500000000000000" pitchFamily="50" charset="0"/>
              </a:rPr>
              <a:t> </a:t>
            </a:r>
            <a:r>
              <a:rPr lang="en-US" altLang="en-US" i="1" dirty="0" err="1">
                <a:latin typeface="Montserrat" panose="00000500000000000000" pitchFamily="50" charset="0"/>
              </a:rPr>
              <a:t>sự</a:t>
            </a:r>
            <a:r>
              <a:rPr lang="en-US" altLang="en-US" i="1" dirty="0">
                <a:latin typeface="Montserrat" panose="00000500000000000000" pitchFamily="50" charset="0"/>
              </a:rPr>
              <a:t> </a:t>
            </a:r>
            <a:r>
              <a:rPr lang="en-US" altLang="en-US" i="1" dirty="0" err="1">
                <a:latin typeface="Montserrat" panose="00000500000000000000" pitchFamily="50" charset="0"/>
              </a:rPr>
              <a:t>tự</a:t>
            </a:r>
            <a:r>
              <a:rPr lang="en-US" altLang="en-US" i="1" dirty="0">
                <a:latin typeface="Montserrat" panose="00000500000000000000" pitchFamily="50" charset="0"/>
              </a:rPr>
              <a:t> tin </a:t>
            </a:r>
            <a:r>
              <a:rPr lang="en-US" altLang="en-US" i="1" dirty="0" err="1">
                <a:latin typeface="Montserrat" panose="00000500000000000000" pitchFamily="50" charset="0"/>
              </a:rPr>
              <a:t>tuyệt</a:t>
            </a:r>
            <a:r>
              <a:rPr lang="en-US" altLang="en-US" i="1" dirty="0">
                <a:latin typeface="Montserrat" panose="00000500000000000000" pitchFamily="50" charset="0"/>
              </a:rPr>
              <a:t> </a:t>
            </a:r>
            <a:r>
              <a:rPr lang="en-US" altLang="en-US" i="1" dirty="0" err="1">
                <a:latin typeface="Montserrat" panose="00000500000000000000" pitchFamily="50" charset="0"/>
              </a:rPr>
              <a:t>đối</a:t>
            </a:r>
            <a:r>
              <a:rPr lang="en-US" altLang="en-US" i="1" dirty="0">
                <a:latin typeface="Montserrat" panose="00000500000000000000" pitchFamily="50" charset="0"/>
              </a:rPr>
              <a:t> </a:t>
            </a:r>
            <a:r>
              <a:rPr lang="en-US" altLang="en-US" i="1" dirty="0" err="1">
                <a:latin typeface="Montserrat" panose="00000500000000000000" pitchFamily="50" charset="0"/>
              </a:rPr>
              <a:t>để</a:t>
            </a:r>
            <a:r>
              <a:rPr lang="en-US" altLang="en-US" i="1" dirty="0">
                <a:latin typeface="Montserrat" panose="00000500000000000000" pitchFamily="50" charset="0"/>
              </a:rPr>
              <a:t> </a:t>
            </a:r>
            <a:r>
              <a:rPr lang="en-US" altLang="en-US" i="1" dirty="0" err="1">
                <a:latin typeface="Montserrat" panose="00000500000000000000" pitchFamily="50" charset="0"/>
              </a:rPr>
              <a:t>làm</a:t>
            </a:r>
            <a:r>
              <a:rPr lang="en-US" altLang="en-US" i="1" dirty="0">
                <a:latin typeface="Montserrat" panose="00000500000000000000" pitchFamily="50" charset="0"/>
              </a:rPr>
              <a:t> </a:t>
            </a:r>
            <a:r>
              <a:rPr lang="en-US" altLang="en-US" i="1" dirty="0" err="1">
                <a:latin typeface="Montserrat" panose="00000500000000000000" pitchFamily="50" charset="0"/>
              </a:rPr>
              <a:t>chủ</a:t>
            </a:r>
            <a:r>
              <a:rPr lang="en-US" altLang="en-US" i="1" dirty="0">
                <a:latin typeface="Montserrat" panose="00000500000000000000" pitchFamily="50" charset="0"/>
              </a:rPr>
              <a:t> </a:t>
            </a:r>
            <a:r>
              <a:rPr lang="en-US" altLang="en-US" i="1" dirty="0" err="1">
                <a:latin typeface="Montserrat" panose="00000500000000000000" pitchFamily="50" charset="0"/>
              </a:rPr>
              <a:t>hoàn</a:t>
            </a:r>
            <a:r>
              <a:rPr lang="en-US" altLang="en-US" i="1" dirty="0">
                <a:latin typeface="Montserrat" panose="00000500000000000000" pitchFamily="50" charset="0"/>
              </a:rPr>
              <a:t> </a:t>
            </a:r>
            <a:r>
              <a:rPr lang="en-US" altLang="en-US" i="1" dirty="0" err="1">
                <a:latin typeface="Montserrat" panose="00000500000000000000" pitchFamily="50" charset="0"/>
              </a:rPr>
              <a:t>toàn</a:t>
            </a:r>
            <a:r>
              <a:rPr lang="en-US" altLang="en-US" i="1" dirty="0">
                <a:latin typeface="Montserrat" panose="00000500000000000000" pitchFamily="50" charset="0"/>
              </a:rPr>
              <a:t> </a:t>
            </a:r>
            <a:r>
              <a:rPr lang="en-US" altLang="en-US" i="1" dirty="0" err="1">
                <a:latin typeface="Montserrat" panose="00000500000000000000" pitchFamily="50" charset="0"/>
              </a:rPr>
              <a:t>hệ</a:t>
            </a:r>
            <a:r>
              <a:rPr lang="en-US" altLang="en-US" i="1" dirty="0">
                <a:latin typeface="Montserrat" panose="00000500000000000000" pitchFamily="50" charset="0"/>
              </a:rPr>
              <a:t> </a:t>
            </a:r>
            <a:r>
              <a:rPr lang="en-US" altLang="en-US" i="1" dirty="0" err="1">
                <a:latin typeface="Montserrat" panose="00000500000000000000" pitchFamily="50" charset="0"/>
              </a:rPr>
              <a:t>thống</a:t>
            </a:r>
            <a:r>
              <a:rPr lang="en-US" altLang="en-US" i="1" dirty="0">
                <a:latin typeface="Montserrat" panose="00000500000000000000" pitchFamily="50" charset="0"/>
              </a:rPr>
              <a:t> </a:t>
            </a:r>
            <a:r>
              <a:rPr lang="en-US" altLang="en-US" i="1" dirty="0" err="1">
                <a:latin typeface="Montserrat" panose="00000500000000000000" pitchFamily="50" charset="0"/>
              </a:rPr>
              <a:t>Phòng</a:t>
            </a:r>
            <a:r>
              <a:rPr lang="en-US" altLang="en-US" i="1" dirty="0">
                <a:latin typeface="Montserrat" panose="00000500000000000000" pitchFamily="50" charset="0"/>
              </a:rPr>
              <a:t> </a:t>
            </a:r>
            <a:r>
              <a:rPr lang="en-US" altLang="en-US" i="1" dirty="0" err="1">
                <a:latin typeface="Montserrat" panose="00000500000000000000" pitchFamily="50" charset="0"/>
              </a:rPr>
              <a:t>học</a:t>
            </a:r>
            <a:r>
              <a:rPr lang="en-US" altLang="en-US" i="1" dirty="0">
                <a:latin typeface="Montserrat" panose="00000500000000000000" pitchFamily="50" charset="0"/>
              </a:rPr>
              <a:t> </a:t>
            </a:r>
            <a:r>
              <a:rPr lang="en-US" altLang="en-US" i="1" dirty="0" err="1">
                <a:latin typeface="Montserrat" panose="00000500000000000000" pitchFamily="50" charset="0"/>
              </a:rPr>
              <a:t>thông</a:t>
            </a:r>
            <a:r>
              <a:rPr lang="en-US" altLang="en-US" i="1" dirty="0">
                <a:latin typeface="Montserrat" panose="00000500000000000000" pitchFamily="50" charset="0"/>
              </a:rPr>
              <a:t> </a:t>
            </a:r>
            <a:r>
              <a:rPr lang="en-US" altLang="en-US" i="1" dirty="0" err="1">
                <a:latin typeface="Montserrat" panose="00000500000000000000" pitchFamily="50" charset="0"/>
              </a:rPr>
              <a:t>minh</a:t>
            </a:r>
            <a:r>
              <a:rPr lang="en-US" altLang="en-US" i="1" dirty="0">
                <a:latin typeface="Montserrat" panose="00000500000000000000" pitchFamily="50" charset="0"/>
              </a:rPr>
              <a:t> </a:t>
            </a:r>
            <a:r>
              <a:rPr lang="en-US" altLang="en-US" i="1" dirty="0" err="1">
                <a:latin typeface="Montserrat" panose="00000500000000000000" pitchFamily="50" charset="0"/>
              </a:rPr>
              <a:t>iClass</a:t>
            </a:r>
            <a:endParaRPr kumimoji="0" lang="en-US" altLang="en-US" i="1" u="none" strike="noStrike" cap="none" normalizeH="0" baseline="0" dirty="0">
              <a:ln>
                <a:noFill/>
              </a:ln>
              <a:solidFill>
                <a:schemeClr val="tx1"/>
              </a:solidFill>
              <a:effectLst/>
              <a:latin typeface="Montserrat" panose="00000500000000000000" pitchFamily="50" charset="0"/>
            </a:endParaRPr>
          </a:p>
        </p:txBody>
      </p:sp>
      <p:grpSp>
        <p:nvGrpSpPr>
          <p:cNvPr id="42" name="Group 41">
            <a:extLst>
              <a:ext uri="{FF2B5EF4-FFF2-40B4-BE49-F238E27FC236}">
                <a16:creationId xmlns:a16="http://schemas.microsoft.com/office/drawing/2014/main" id="{363FE47A-E67E-56AE-B946-2E2B1CC612D0}"/>
              </a:ext>
            </a:extLst>
          </p:cNvPr>
          <p:cNvGrpSpPr/>
          <p:nvPr/>
        </p:nvGrpSpPr>
        <p:grpSpPr>
          <a:xfrm>
            <a:off x="255895" y="2157888"/>
            <a:ext cx="11237084" cy="3912510"/>
            <a:chOff x="255895" y="2157888"/>
            <a:chExt cx="11237084" cy="3912510"/>
          </a:xfrm>
        </p:grpSpPr>
        <p:grpSp>
          <p:nvGrpSpPr>
            <p:cNvPr id="38" name="Group 37">
              <a:extLst>
                <a:ext uri="{FF2B5EF4-FFF2-40B4-BE49-F238E27FC236}">
                  <a16:creationId xmlns:a16="http://schemas.microsoft.com/office/drawing/2014/main" id="{87187A2D-C051-A824-83A6-C0584A47C860}"/>
                </a:ext>
              </a:extLst>
            </p:cNvPr>
            <p:cNvGrpSpPr/>
            <p:nvPr/>
          </p:nvGrpSpPr>
          <p:grpSpPr>
            <a:xfrm>
              <a:off x="255895" y="2157888"/>
              <a:ext cx="11237084" cy="3912510"/>
              <a:chOff x="-932824" y="2490443"/>
              <a:chExt cx="11237084" cy="3912510"/>
            </a:xfrm>
          </p:grpSpPr>
          <p:sp>
            <p:nvSpPr>
              <p:cNvPr id="14" name="Freeform 12">
                <a:extLst>
                  <a:ext uri="{FF2B5EF4-FFF2-40B4-BE49-F238E27FC236}">
                    <a16:creationId xmlns:a16="http://schemas.microsoft.com/office/drawing/2014/main" id="{E266B4D5-0156-BEC3-BE1F-85A5D83A22EC}"/>
                  </a:ext>
                </a:extLst>
              </p:cNvPr>
              <p:cNvSpPr>
                <a:spLocks/>
              </p:cNvSpPr>
              <p:nvPr/>
            </p:nvSpPr>
            <p:spPr bwMode="auto">
              <a:xfrm>
                <a:off x="3098047" y="2639640"/>
                <a:ext cx="1728130" cy="1471908"/>
              </a:xfrm>
              <a:custGeom>
                <a:avLst/>
                <a:gdLst>
                  <a:gd name="T0" fmla="*/ 315 w 370"/>
                  <a:gd name="T1" fmla="*/ 0 h 315"/>
                  <a:gd name="T2" fmla="*/ 315 w 370"/>
                  <a:gd name="T3" fmla="*/ 0 h 315"/>
                  <a:gd name="T4" fmla="*/ 315 w 370"/>
                  <a:gd name="T5" fmla="*/ 0 h 315"/>
                  <a:gd name="T6" fmla="*/ 0 w 370"/>
                  <a:gd name="T7" fmla="*/ 315 h 315"/>
                  <a:gd name="T8" fmla="*/ 52 w 370"/>
                  <a:gd name="T9" fmla="*/ 261 h 315"/>
                  <a:gd name="T10" fmla="*/ 105 w 370"/>
                  <a:gd name="T11" fmla="*/ 315 h 315"/>
                  <a:gd name="T12" fmla="*/ 315 w 370"/>
                  <a:gd name="T13" fmla="*/ 105 h 315"/>
                  <a:gd name="T14" fmla="*/ 315 w 370"/>
                  <a:gd name="T15" fmla="*/ 105 h 315"/>
                  <a:gd name="T16" fmla="*/ 370 w 370"/>
                  <a:gd name="T17" fmla="*/ 52 h 315"/>
                  <a:gd name="T18" fmla="*/ 315 w 370"/>
                  <a:gd name="T19" fmla="*/ 0 h 315"/>
                  <a:gd name="T20" fmla="*/ 315 w 370"/>
                  <a:gd name="T21"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15">
                    <a:moveTo>
                      <a:pt x="315" y="0"/>
                    </a:moveTo>
                    <a:cubicBezTo>
                      <a:pt x="315" y="0"/>
                      <a:pt x="315" y="0"/>
                      <a:pt x="315" y="0"/>
                    </a:cubicBezTo>
                    <a:cubicBezTo>
                      <a:pt x="315" y="0"/>
                      <a:pt x="315" y="0"/>
                      <a:pt x="315" y="0"/>
                    </a:cubicBezTo>
                    <a:cubicBezTo>
                      <a:pt x="141" y="0"/>
                      <a:pt x="0" y="141"/>
                      <a:pt x="0" y="315"/>
                    </a:cubicBezTo>
                    <a:cubicBezTo>
                      <a:pt x="52" y="261"/>
                      <a:pt x="52" y="261"/>
                      <a:pt x="52" y="261"/>
                    </a:cubicBezTo>
                    <a:cubicBezTo>
                      <a:pt x="105" y="315"/>
                      <a:pt x="105" y="315"/>
                      <a:pt x="105" y="315"/>
                    </a:cubicBezTo>
                    <a:cubicBezTo>
                      <a:pt x="105" y="199"/>
                      <a:pt x="199" y="105"/>
                      <a:pt x="315" y="105"/>
                    </a:cubicBezTo>
                    <a:cubicBezTo>
                      <a:pt x="315" y="105"/>
                      <a:pt x="315" y="105"/>
                      <a:pt x="315" y="105"/>
                    </a:cubicBezTo>
                    <a:cubicBezTo>
                      <a:pt x="370" y="52"/>
                      <a:pt x="370" y="52"/>
                      <a:pt x="370" y="52"/>
                    </a:cubicBezTo>
                    <a:cubicBezTo>
                      <a:pt x="315" y="0"/>
                      <a:pt x="315" y="0"/>
                      <a:pt x="315" y="0"/>
                    </a:cubicBezTo>
                    <a:cubicBezTo>
                      <a:pt x="315" y="0"/>
                      <a:pt x="315" y="0"/>
                      <a:pt x="315"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sp>
            <p:nvSpPr>
              <p:cNvPr id="15" name="Freeform 13">
                <a:extLst>
                  <a:ext uri="{FF2B5EF4-FFF2-40B4-BE49-F238E27FC236}">
                    <a16:creationId xmlns:a16="http://schemas.microsoft.com/office/drawing/2014/main" id="{1DB66D41-2BEF-8892-28C8-9A3C1F54DC87}"/>
                  </a:ext>
                </a:extLst>
              </p:cNvPr>
              <p:cNvSpPr>
                <a:spLocks/>
              </p:cNvSpPr>
              <p:nvPr/>
            </p:nvSpPr>
            <p:spPr bwMode="auto">
              <a:xfrm>
                <a:off x="3098047" y="3859415"/>
                <a:ext cx="1471909" cy="1728129"/>
              </a:xfrm>
              <a:custGeom>
                <a:avLst/>
                <a:gdLst>
                  <a:gd name="T0" fmla="*/ 0 w 315"/>
                  <a:gd name="T1" fmla="*/ 54 h 370"/>
                  <a:gd name="T2" fmla="*/ 0 w 315"/>
                  <a:gd name="T3" fmla="*/ 54 h 370"/>
                  <a:gd name="T4" fmla="*/ 0 w 315"/>
                  <a:gd name="T5" fmla="*/ 54 h 370"/>
                  <a:gd name="T6" fmla="*/ 315 w 315"/>
                  <a:gd name="T7" fmla="*/ 370 h 370"/>
                  <a:gd name="T8" fmla="*/ 261 w 315"/>
                  <a:gd name="T9" fmla="*/ 317 h 370"/>
                  <a:gd name="T10" fmla="*/ 315 w 315"/>
                  <a:gd name="T11" fmla="*/ 265 h 370"/>
                  <a:gd name="T12" fmla="*/ 105 w 315"/>
                  <a:gd name="T13" fmla="*/ 54 h 370"/>
                  <a:gd name="T14" fmla="*/ 105 w 315"/>
                  <a:gd name="T15" fmla="*/ 54 h 370"/>
                  <a:gd name="T16" fmla="*/ 52 w 315"/>
                  <a:gd name="T17" fmla="*/ 0 h 370"/>
                  <a:gd name="T18" fmla="*/ 0 w 315"/>
                  <a:gd name="T19" fmla="*/ 54 h 370"/>
                  <a:gd name="T20" fmla="*/ 0 w 315"/>
                  <a:gd name="T21" fmla="*/ 5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370">
                    <a:moveTo>
                      <a:pt x="0" y="54"/>
                    </a:moveTo>
                    <a:cubicBezTo>
                      <a:pt x="0" y="54"/>
                      <a:pt x="0" y="54"/>
                      <a:pt x="0" y="54"/>
                    </a:cubicBezTo>
                    <a:cubicBezTo>
                      <a:pt x="0" y="54"/>
                      <a:pt x="0" y="54"/>
                      <a:pt x="0" y="54"/>
                    </a:cubicBezTo>
                    <a:cubicBezTo>
                      <a:pt x="0" y="228"/>
                      <a:pt x="141" y="370"/>
                      <a:pt x="315" y="370"/>
                    </a:cubicBezTo>
                    <a:cubicBezTo>
                      <a:pt x="261" y="317"/>
                      <a:pt x="261" y="317"/>
                      <a:pt x="261" y="317"/>
                    </a:cubicBezTo>
                    <a:cubicBezTo>
                      <a:pt x="315" y="265"/>
                      <a:pt x="315" y="265"/>
                      <a:pt x="315" y="265"/>
                    </a:cubicBezTo>
                    <a:cubicBezTo>
                      <a:pt x="199" y="265"/>
                      <a:pt x="105" y="170"/>
                      <a:pt x="105" y="54"/>
                    </a:cubicBezTo>
                    <a:cubicBezTo>
                      <a:pt x="105" y="54"/>
                      <a:pt x="105" y="54"/>
                      <a:pt x="105" y="54"/>
                    </a:cubicBezTo>
                    <a:cubicBezTo>
                      <a:pt x="52" y="0"/>
                      <a:pt x="52" y="0"/>
                      <a:pt x="52" y="0"/>
                    </a:cubicBezTo>
                    <a:cubicBezTo>
                      <a:pt x="0" y="54"/>
                      <a:pt x="0" y="54"/>
                      <a:pt x="0" y="54"/>
                    </a:cubicBezTo>
                    <a:cubicBezTo>
                      <a:pt x="0" y="54"/>
                      <a:pt x="0" y="54"/>
                      <a:pt x="0" y="5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sp>
            <p:nvSpPr>
              <p:cNvPr id="16" name="Freeform 14">
                <a:extLst>
                  <a:ext uri="{FF2B5EF4-FFF2-40B4-BE49-F238E27FC236}">
                    <a16:creationId xmlns:a16="http://schemas.microsoft.com/office/drawing/2014/main" id="{B6F36E84-C210-0B60-DE81-1CEE0A5AFBDE}"/>
                  </a:ext>
                </a:extLst>
              </p:cNvPr>
              <p:cNvSpPr>
                <a:spLocks/>
              </p:cNvSpPr>
              <p:nvPr/>
            </p:nvSpPr>
            <p:spPr bwMode="auto">
              <a:xfrm>
                <a:off x="4316461" y="4111548"/>
                <a:ext cx="1729493" cy="1475997"/>
              </a:xfrm>
              <a:custGeom>
                <a:avLst/>
                <a:gdLst>
                  <a:gd name="T0" fmla="*/ 54 w 370"/>
                  <a:gd name="T1" fmla="*/ 316 h 316"/>
                  <a:gd name="T2" fmla="*/ 54 w 370"/>
                  <a:gd name="T3" fmla="*/ 316 h 316"/>
                  <a:gd name="T4" fmla="*/ 54 w 370"/>
                  <a:gd name="T5" fmla="*/ 316 h 316"/>
                  <a:gd name="T6" fmla="*/ 370 w 370"/>
                  <a:gd name="T7" fmla="*/ 0 h 316"/>
                  <a:gd name="T8" fmla="*/ 318 w 370"/>
                  <a:gd name="T9" fmla="*/ 55 h 316"/>
                  <a:gd name="T10" fmla="*/ 265 w 370"/>
                  <a:gd name="T11" fmla="*/ 0 h 316"/>
                  <a:gd name="T12" fmla="*/ 54 w 370"/>
                  <a:gd name="T13" fmla="*/ 211 h 316"/>
                  <a:gd name="T14" fmla="*/ 54 w 370"/>
                  <a:gd name="T15" fmla="*/ 211 h 316"/>
                  <a:gd name="T16" fmla="*/ 0 w 370"/>
                  <a:gd name="T17" fmla="*/ 263 h 316"/>
                  <a:gd name="T18" fmla="*/ 54 w 370"/>
                  <a:gd name="T19" fmla="*/ 316 h 316"/>
                  <a:gd name="T20" fmla="*/ 54 w 370"/>
                  <a:gd name="T21"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16">
                    <a:moveTo>
                      <a:pt x="54" y="316"/>
                    </a:moveTo>
                    <a:cubicBezTo>
                      <a:pt x="54" y="316"/>
                      <a:pt x="54" y="316"/>
                      <a:pt x="54" y="316"/>
                    </a:cubicBezTo>
                    <a:cubicBezTo>
                      <a:pt x="54" y="316"/>
                      <a:pt x="54" y="316"/>
                      <a:pt x="54" y="316"/>
                    </a:cubicBezTo>
                    <a:cubicBezTo>
                      <a:pt x="228" y="316"/>
                      <a:pt x="370" y="174"/>
                      <a:pt x="370" y="0"/>
                    </a:cubicBezTo>
                    <a:cubicBezTo>
                      <a:pt x="318" y="55"/>
                      <a:pt x="318" y="55"/>
                      <a:pt x="318" y="55"/>
                    </a:cubicBezTo>
                    <a:cubicBezTo>
                      <a:pt x="265" y="0"/>
                      <a:pt x="265" y="0"/>
                      <a:pt x="265" y="0"/>
                    </a:cubicBezTo>
                    <a:cubicBezTo>
                      <a:pt x="265" y="116"/>
                      <a:pt x="170" y="211"/>
                      <a:pt x="54" y="211"/>
                    </a:cubicBezTo>
                    <a:cubicBezTo>
                      <a:pt x="54" y="211"/>
                      <a:pt x="54" y="211"/>
                      <a:pt x="54" y="211"/>
                    </a:cubicBezTo>
                    <a:cubicBezTo>
                      <a:pt x="0" y="263"/>
                      <a:pt x="0" y="263"/>
                      <a:pt x="0" y="263"/>
                    </a:cubicBezTo>
                    <a:cubicBezTo>
                      <a:pt x="54" y="316"/>
                      <a:pt x="54" y="316"/>
                      <a:pt x="54" y="316"/>
                    </a:cubicBezTo>
                    <a:cubicBezTo>
                      <a:pt x="54" y="316"/>
                      <a:pt x="54" y="316"/>
                      <a:pt x="54" y="316"/>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sp>
            <p:nvSpPr>
              <p:cNvPr id="17" name="Freeform 15">
                <a:extLst>
                  <a:ext uri="{FF2B5EF4-FFF2-40B4-BE49-F238E27FC236}">
                    <a16:creationId xmlns:a16="http://schemas.microsoft.com/office/drawing/2014/main" id="{5244436D-4855-D876-46D7-54C9F15C4B5E}"/>
                  </a:ext>
                </a:extLst>
              </p:cNvPr>
              <p:cNvSpPr>
                <a:spLocks/>
              </p:cNvSpPr>
              <p:nvPr/>
            </p:nvSpPr>
            <p:spPr bwMode="auto">
              <a:xfrm>
                <a:off x="4569956" y="2639640"/>
                <a:ext cx="1475998" cy="1729493"/>
              </a:xfrm>
              <a:custGeom>
                <a:avLst/>
                <a:gdLst>
                  <a:gd name="T0" fmla="*/ 316 w 316"/>
                  <a:gd name="T1" fmla="*/ 315 h 370"/>
                  <a:gd name="T2" fmla="*/ 316 w 316"/>
                  <a:gd name="T3" fmla="*/ 315 h 370"/>
                  <a:gd name="T4" fmla="*/ 316 w 316"/>
                  <a:gd name="T5" fmla="*/ 315 h 370"/>
                  <a:gd name="T6" fmla="*/ 0 w 316"/>
                  <a:gd name="T7" fmla="*/ 0 h 370"/>
                  <a:gd name="T8" fmla="*/ 55 w 316"/>
                  <a:gd name="T9" fmla="*/ 52 h 370"/>
                  <a:gd name="T10" fmla="*/ 0 w 316"/>
                  <a:gd name="T11" fmla="*/ 105 h 370"/>
                  <a:gd name="T12" fmla="*/ 211 w 316"/>
                  <a:gd name="T13" fmla="*/ 315 h 370"/>
                  <a:gd name="T14" fmla="*/ 211 w 316"/>
                  <a:gd name="T15" fmla="*/ 315 h 370"/>
                  <a:gd name="T16" fmla="*/ 264 w 316"/>
                  <a:gd name="T17" fmla="*/ 370 h 370"/>
                  <a:gd name="T18" fmla="*/ 316 w 316"/>
                  <a:gd name="T19" fmla="*/ 315 h 370"/>
                  <a:gd name="T20" fmla="*/ 316 w 316"/>
                  <a:gd name="T21" fmla="*/ 31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370">
                    <a:moveTo>
                      <a:pt x="316" y="315"/>
                    </a:moveTo>
                    <a:cubicBezTo>
                      <a:pt x="316" y="315"/>
                      <a:pt x="316" y="315"/>
                      <a:pt x="316" y="315"/>
                    </a:cubicBezTo>
                    <a:cubicBezTo>
                      <a:pt x="316" y="315"/>
                      <a:pt x="316" y="315"/>
                      <a:pt x="316" y="315"/>
                    </a:cubicBezTo>
                    <a:cubicBezTo>
                      <a:pt x="316" y="141"/>
                      <a:pt x="174" y="0"/>
                      <a:pt x="0" y="0"/>
                    </a:cubicBezTo>
                    <a:cubicBezTo>
                      <a:pt x="55" y="52"/>
                      <a:pt x="55" y="52"/>
                      <a:pt x="55" y="52"/>
                    </a:cubicBezTo>
                    <a:cubicBezTo>
                      <a:pt x="0" y="105"/>
                      <a:pt x="0" y="105"/>
                      <a:pt x="0" y="105"/>
                    </a:cubicBezTo>
                    <a:cubicBezTo>
                      <a:pt x="116" y="105"/>
                      <a:pt x="211" y="199"/>
                      <a:pt x="211" y="315"/>
                    </a:cubicBezTo>
                    <a:cubicBezTo>
                      <a:pt x="211" y="315"/>
                      <a:pt x="211" y="315"/>
                      <a:pt x="211" y="315"/>
                    </a:cubicBezTo>
                    <a:cubicBezTo>
                      <a:pt x="264" y="370"/>
                      <a:pt x="264" y="370"/>
                      <a:pt x="264" y="370"/>
                    </a:cubicBezTo>
                    <a:cubicBezTo>
                      <a:pt x="316" y="315"/>
                      <a:pt x="316" y="315"/>
                      <a:pt x="316" y="315"/>
                    </a:cubicBezTo>
                    <a:cubicBezTo>
                      <a:pt x="316" y="315"/>
                      <a:pt x="316" y="315"/>
                      <a:pt x="316" y="315"/>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sp>
            <p:nvSpPr>
              <p:cNvPr id="18" name="Inhaltsplatzhalter 4">
                <a:extLst>
                  <a:ext uri="{FF2B5EF4-FFF2-40B4-BE49-F238E27FC236}">
                    <a16:creationId xmlns:a16="http://schemas.microsoft.com/office/drawing/2014/main" id="{90172CB8-4556-05D1-BA7C-C9F406DE13CD}"/>
                  </a:ext>
                </a:extLst>
              </p:cNvPr>
              <p:cNvSpPr txBox="1">
                <a:spLocks/>
              </p:cNvSpPr>
              <p:nvPr/>
            </p:nvSpPr>
            <p:spPr>
              <a:xfrm>
                <a:off x="4164001" y="2721318"/>
                <a:ext cx="537921" cy="3231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100" b="1" dirty="0">
                    <a:latin typeface="Montserrat" panose="00000500000000000000" pitchFamily="50" charset="0"/>
                  </a:rPr>
                  <a:t>01</a:t>
                </a:r>
                <a:endParaRPr lang="en-US" sz="1500" dirty="0">
                  <a:latin typeface="Montserrat" panose="00000500000000000000" pitchFamily="50" charset="0"/>
                </a:endParaRPr>
              </a:p>
            </p:txBody>
          </p:sp>
          <p:sp>
            <p:nvSpPr>
              <p:cNvPr id="19" name="Inhaltsplatzhalter 4">
                <a:extLst>
                  <a:ext uri="{FF2B5EF4-FFF2-40B4-BE49-F238E27FC236}">
                    <a16:creationId xmlns:a16="http://schemas.microsoft.com/office/drawing/2014/main" id="{12DD743B-B331-2738-5580-4E4F61551130}"/>
                  </a:ext>
                </a:extLst>
              </p:cNvPr>
              <p:cNvSpPr txBox="1">
                <a:spLocks/>
              </p:cNvSpPr>
              <p:nvPr/>
            </p:nvSpPr>
            <p:spPr>
              <a:xfrm>
                <a:off x="5509073" y="3877408"/>
                <a:ext cx="537921" cy="3231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100" b="1" dirty="0">
                    <a:latin typeface="Montserrat" panose="00000500000000000000" pitchFamily="50" charset="0"/>
                  </a:rPr>
                  <a:t>02</a:t>
                </a:r>
                <a:endParaRPr lang="en-US" sz="1500" dirty="0">
                  <a:latin typeface="Montserrat" panose="00000500000000000000" pitchFamily="50" charset="0"/>
                </a:endParaRPr>
              </a:p>
            </p:txBody>
          </p:sp>
          <p:sp>
            <p:nvSpPr>
              <p:cNvPr id="20" name="Inhaltsplatzhalter 4">
                <a:extLst>
                  <a:ext uri="{FF2B5EF4-FFF2-40B4-BE49-F238E27FC236}">
                    <a16:creationId xmlns:a16="http://schemas.microsoft.com/office/drawing/2014/main" id="{6AD7AA9F-0197-751D-556D-9CB72F07A7EE}"/>
                  </a:ext>
                </a:extLst>
              </p:cNvPr>
              <p:cNvSpPr txBox="1">
                <a:spLocks/>
              </p:cNvSpPr>
              <p:nvPr/>
            </p:nvSpPr>
            <p:spPr>
              <a:xfrm>
                <a:off x="4395548" y="5174166"/>
                <a:ext cx="537921" cy="3231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100" b="1" dirty="0">
                    <a:latin typeface="Montserrat" panose="00000500000000000000" pitchFamily="50" charset="0"/>
                  </a:rPr>
                  <a:t>03</a:t>
                </a:r>
                <a:endParaRPr lang="en-US" sz="1500" dirty="0">
                  <a:latin typeface="Montserrat" panose="00000500000000000000" pitchFamily="50" charset="0"/>
                </a:endParaRPr>
              </a:p>
            </p:txBody>
          </p:sp>
          <p:grpSp>
            <p:nvGrpSpPr>
              <p:cNvPr id="21" name="Group 20">
                <a:extLst>
                  <a:ext uri="{FF2B5EF4-FFF2-40B4-BE49-F238E27FC236}">
                    <a16:creationId xmlns:a16="http://schemas.microsoft.com/office/drawing/2014/main" id="{11F47D29-88B8-744C-A7EC-DDDBA07A3099}"/>
                  </a:ext>
                </a:extLst>
              </p:cNvPr>
              <p:cNvGrpSpPr/>
              <p:nvPr/>
            </p:nvGrpSpPr>
            <p:grpSpPr>
              <a:xfrm>
                <a:off x="2768326" y="2686485"/>
                <a:ext cx="439695" cy="438912"/>
                <a:chOff x="10996613" y="1925638"/>
                <a:chExt cx="534987" cy="534988"/>
              </a:xfrm>
              <a:solidFill>
                <a:schemeClr val="accent1"/>
              </a:solidFill>
            </p:grpSpPr>
            <p:sp>
              <p:nvSpPr>
                <p:cNvPr id="22" name="Freeform 6">
                  <a:extLst>
                    <a:ext uri="{FF2B5EF4-FFF2-40B4-BE49-F238E27FC236}">
                      <a16:creationId xmlns:a16="http://schemas.microsoft.com/office/drawing/2014/main" id="{B25A9EBE-2167-61D5-473A-1E98B40A5B35}"/>
                    </a:ext>
                  </a:extLst>
                </p:cNvPr>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sp>
              <p:nvSpPr>
                <p:cNvPr id="23" name="Freeform 7">
                  <a:extLst>
                    <a:ext uri="{FF2B5EF4-FFF2-40B4-BE49-F238E27FC236}">
                      <a16:creationId xmlns:a16="http://schemas.microsoft.com/office/drawing/2014/main" id="{939E2D32-BD11-F3A1-2445-C50B27941E4D}"/>
                    </a:ext>
                  </a:extLst>
                </p:cNvPr>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grpSp>
          <p:grpSp>
            <p:nvGrpSpPr>
              <p:cNvPr id="25" name="Group 24">
                <a:extLst>
                  <a:ext uri="{FF2B5EF4-FFF2-40B4-BE49-F238E27FC236}">
                    <a16:creationId xmlns:a16="http://schemas.microsoft.com/office/drawing/2014/main" id="{39CC19B0-3F69-5B3A-D5E7-2CD95BB33FC6}"/>
                  </a:ext>
                </a:extLst>
              </p:cNvPr>
              <p:cNvGrpSpPr/>
              <p:nvPr/>
            </p:nvGrpSpPr>
            <p:grpSpPr>
              <a:xfrm>
                <a:off x="5855375" y="5117573"/>
                <a:ext cx="381156" cy="447099"/>
                <a:chOff x="1671638" y="5013325"/>
                <a:chExt cx="458787" cy="538162"/>
              </a:xfrm>
              <a:solidFill>
                <a:schemeClr val="accent3"/>
              </a:solidFill>
            </p:grpSpPr>
            <p:sp>
              <p:nvSpPr>
                <p:cNvPr id="26" name="Freeform 211">
                  <a:extLst>
                    <a:ext uri="{FF2B5EF4-FFF2-40B4-BE49-F238E27FC236}">
                      <a16:creationId xmlns:a16="http://schemas.microsoft.com/office/drawing/2014/main" id="{F67DEC47-471B-92A9-F7C5-A2380D749B39}"/>
                    </a:ext>
                  </a:extLst>
                </p:cNvPr>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sp>
              <p:nvSpPr>
                <p:cNvPr id="27" name="Freeform 212">
                  <a:extLst>
                    <a:ext uri="{FF2B5EF4-FFF2-40B4-BE49-F238E27FC236}">
                      <a16:creationId xmlns:a16="http://schemas.microsoft.com/office/drawing/2014/main" id="{D73776F2-6323-AD84-8D49-77E92E16B76D}"/>
                    </a:ext>
                  </a:extLst>
                </p:cNvPr>
                <p:cNvSpPr>
                  <a:spLocks/>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grpSp>
          <p:sp>
            <p:nvSpPr>
              <p:cNvPr id="28" name="Inhaltsplatzhalter 4">
                <a:extLst>
                  <a:ext uri="{FF2B5EF4-FFF2-40B4-BE49-F238E27FC236}">
                    <a16:creationId xmlns:a16="http://schemas.microsoft.com/office/drawing/2014/main" id="{A4EF398F-0B53-691B-8F93-486BBDC6E6D1}"/>
                  </a:ext>
                </a:extLst>
              </p:cNvPr>
              <p:cNvSpPr txBox="1">
                <a:spLocks/>
              </p:cNvSpPr>
              <p:nvPr/>
            </p:nvSpPr>
            <p:spPr>
              <a:xfrm>
                <a:off x="-721306" y="2490443"/>
                <a:ext cx="3401531" cy="1261884"/>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2000" b="1" dirty="0" err="1">
                    <a:solidFill>
                      <a:schemeClr val="accent1"/>
                    </a:solidFill>
                    <a:latin typeface="Montserrat" panose="00000500000000000000" pitchFamily="50" charset="0"/>
                  </a:rPr>
                  <a:t>Mô</a:t>
                </a:r>
                <a:r>
                  <a:rPr lang="en-US" sz="2000" b="1" dirty="0">
                    <a:solidFill>
                      <a:schemeClr val="accent1"/>
                    </a:solidFill>
                    <a:latin typeface="Montserrat" panose="00000500000000000000" pitchFamily="50" charset="0"/>
                  </a:rPr>
                  <a:t> </a:t>
                </a:r>
                <a:r>
                  <a:rPr lang="en-US" sz="2000" b="1" dirty="0" err="1">
                    <a:solidFill>
                      <a:schemeClr val="accent1"/>
                    </a:solidFill>
                    <a:latin typeface="Montserrat" panose="00000500000000000000" pitchFamily="50" charset="0"/>
                  </a:rPr>
                  <a:t>hình</a:t>
                </a:r>
                <a:r>
                  <a:rPr lang="en-US" sz="2000" b="1" dirty="0">
                    <a:solidFill>
                      <a:schemeClr val="accent1"/>
                    </a:solidFill>
                    <a:latin typeface="Montserrat" panose="00000500000000000000" pitchFamily="50" charset="0"/>
                  </a:rPr>
                  <a:t> </a:t>
                </a:r>
                <a:r>
                  <a:rPr lang="en-US" sz="2000" b="1" dirty="0" err="1">
                    <a:solidFill>
                      <a:schemeClr val="accent1"/>
                    </a:solidFill>
                    <a:latin typeface="Montserrat" panose="00000500000000000000" pitchFamily="50" charset="0"/>
                  </a:rPr>
                  <a:t>Trợ</a:t>
                </a:r>
                <a:r>
                  <a:rPr lang="en-US" sz="2000" b="1" dirty="0">
                    <a:solidFill>
                      <a:schemeClr val="accent1"/>
                    </a:solidFill>
                    <a:latin typeface="Montserrat" panose="00000500000000000000" pitchFamily="50" charset="0"/>
                  </a:rPr>
                  <a:t> </a:t>
                </a:r>
                <a:r>
                  <a:rPr lang="en-US" sz="2000" b="1" dirty="0" err="1">
                    <a:solidFill>
                      <a:schemeClr val="accent1"/>
                    </a:solidFill>
                    <a:latin typeface="Montserrat" panose="00000500000000000000" pitchFamily="50" charset="0"/>
                  </a:rPr>
                  <a:t>lý</a:t>
                </a:r>
                <a:r>
                  <a:rPr lang="en-US" sz="2000" b="1" dirty="0">
                    <a:solidFill>
                      <a:schemeClr val="accent1"/>
                    </a:solidFill>
                    <a:latin typeface="Montserrat" panose="00000500000000000000" pitchFamily="50" charset="0"/>
                  </a:rPr>
                  <a:t> </a:t>
                </a:r>
                <a:r>
                  <a:rPr lang="en-US" sz="2000" b="1" dirty="0" err="1">
                    <a:solidFill>
                      <a:schemeClr val="accent1"/>
                    </a:solidFill>
                    <a:latin typeface="Montserrat" panose="00000500000000000000" pitchFamily="50" charset="0"/>
                  </a:rPr>
                  <a:t>riêng</a:t>
                </a:r>
                <a:r>
                  <a:rPr lang="en-US" sz="2000" b="1" dirty="0">
                    <a:solidFill>
                      <a:schemeClr val="accent1"/>
                    </a:solidFill>
                    <a:latin typeface="Montserrat" panose="00000500000000000000" pitchFamily="50" charset="0"/>
                  </a:rPr>
                  <a:t> 1-1:</a:t>
                </a:r>
                <a:br>
                  <a:rPr lang="en-US" sz="2000" b="1" dirty="0">
                    <a:solidFill>
                      <a:schemeClr val="accent1"/>
                    </a:solidFill>
                    <a:latin typeface="Montserrat" panose="00000500000000000000" pitchFamily="50" charset="0"/>
                  </a:rPr>
                </a:br>
                <a:br>
                  <a:rPr lang="en-US" sz="2000" b="1" dirty="0">
                    <a:solidFill>
                      <a:schemeClr val="accent1"/>
                    </a:solidFill>
                    <a:latin typeface="Montserrat" panose="00000500000000000000" pitchFamily="50" charset="0"/>
                  </a:rPr>
                </a:br>
                <a:r>
                  <a:rPr lang="en-US" sz="1400" dirty="0">
                    <a:solidFill>
                      <a:schemeClr val="tx1">
                        <a:lumMod val="65000"/>
                        <a:lumOff val="35000"/>
                      </a:schemeClr>
                    </a:solidFill>
                    <a:latin typeface="Montserrat" panose="00000500000000000000" pitchFamily="50" charset="0"/>
                  </a:rPr>
                  <a:t>01 </a:t>
                </a:r>
                <a:r>
                  <a:rPr lang="en-US" sz="1400" dirty="0" err="1">
                    <a:solidFill>
                      <a:schemeClr val="tx1">
                        <a:lumMod val="65000"/>
                        <a:lumOff val="35000"/>
                      </a:schemeClr>
                    </a:solidFill>
                    <a:latin typeface="Montserrat" panose="00000500000000000000" pitchFamily="50" charset="0"/>
                  </a:rPr>
                  <a:t>trợ</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lý</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chuyên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trách</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sẽ</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hỗ</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trợ</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trực</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tiếp</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và</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riêng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biệt</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cho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một</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giáo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viên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trong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suốt</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quá</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trình</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triển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khai</a:t>
                </a:r>
                <a:r>
                  <a:rPr lang="en-US" sz="1400" dirty="0">
                    <a:solidFill>
                      <a:schemeClr val="bg1">
                        <a:lumMod val="65000"/>
                      </a:schemeClr>
                    </a:solidFill>
                    <a:latin typeface="Montserrat" panose="00000500000000000000" pitchFamily="50" charset="0"/>
                  </a:rPr>
                  <a:t>. </a:t>
                </a:r>
              </a:p>
            </p:txBody>
          </p:sp>
          <p:sp>
            <p:nvSpPr>
              <p:cNvPr id="29" name="Inhaltsplatzhalter 4">
                <a:extLst>
                  <a:ext uri="{FF2B5EF4-FFF2-40B4-BE49-F238E27FC236}">
                    <a16:creationId xmlns:a16="http://schemas.microsoft.com/office/drawing/2014/main" id="{112561A5-2D57-7316-39F0-A79FD19C911E}"/>
                  </a:ext>
                </a:extLst>
              </p:cNvPr>
              <p:cNvSpPr txBox="1">
                <a:spLocks/>
              </p:cNvSpPr>
              <p:nvPr/>
            </p:nvSpPr>
            <p:spPr>
              <a:xfrm>
                <a:off x="6449075" y="2490443"/>
                <a:ext cx="3716005" cy="147732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2000" b="1" dirty="0" err="1">
                    <a:solidFill>
                      <a:schemeClr val="accent2"/>
                    </a:solidFill>
                    <a:latin typeface="Montserrat" panose="00000500000000000000" pitchFamily="50" charset="0"/>
                  </a:rPr>
                  <a:t>Hỗ</a:t>
                </a:r>
                <a:r>
                  <a:rPr lang="en-US" sz="2000" b="1" dirty="0">
                    <a:solidFill>
                      <a:schemeClr val="accent2"/>
                    </a:solidFill>
                    <a:latin typeface="Montserrat" panose="00000500000000000000" pitchFamily="50" charset="0"/>
                  </a:rPr>
                  <a:t> </a:t>
                </a:r>
                <a:r>
                  <a:rPr lang="en-US" sz="2000" b="1" dirty="0" err="1">
                    <a:solidFill>
                      <a:schemeClr val="accent2"/>
                    </a:solidFill>
                    <a:latin typeface="Montserrat" panose="00000500000000000000" pitchFamily="50" charset="0"/>
                  </a:rPr>
                  <a:t>trợ</a:t>
                </a:r>
                <a:r>
                  <a:rPr lang="en-US" sz="2000" b="1" dirty="0">
                    <a:solidFill>
                      <a:schemeClr val="accent2"/>
                    </a:solidFill>
                    <a:latin typeface="Montserrat" panose="00000500000000000000" pitchFamily="50" charset="0"/>
                  </a:rPr>
                  <a:t> </a:t>
                </a:r>
                <a:r>
                  <a:rPr lang="en-US" sz="2000" b="1" dirty="0" err="1">
                    <a:solidFill>
                      <a:schemeClr val="accent2"/>
                    </a:solidFill>
                    <a:latin typeface="Montserrat" panose="00000500000000000000" pitchFamily="50" charset="0"/>
                  </a:rPr>
                  <a:t>soạn</a:t>
                </a:r>
                <a:r>
                  <a:rPr lang="en-US" sz="2000" b="1" dirty="0">
                    <a:solidFill>
                      <a:schemeClr val="accent2"/>
                    </a:solidFill>
                    <a:latin typeface="Montserrat" panose="00000500000000000000" pitchFamily="50" charset="0"/>
                  </a:rPr>
                  <a:t> </a:t>
                </a:r>
                <a:r>
                  <a:rPr lang="en-US" sz="2000" b="1" dirty="0" err="1">
                    <a:solidFill>
                      <a:schemeClr val="accent2"/>
                    </a:solidFill>
                    <a:latin typeface="Montserrat" panose="00000500000000000000" pitchFamily="50" charset="0"/>
                  </a:rPr>
                  <a:t>giảng</a:t>
                </a:r>
                <a:r>
                  <a:rPr lang="en-US" sz="2000" b="1" dirty="0">
                    <a:solidFill>
                      <a:schemeClr val="accent2"/>
                    </a:solidFill>
                    <a:latin typeface="Montserrat" panose="00000500000000000000" pitchFamily="50" charset="0"/>
                  </a:rPr>
                  <a:t>: </a:t>
                </a:r>
                <a:br>
                  <a:rPr lang="en-US" sz="2000" b="1" dirty="0">
                    <a:solidFill>
                      <a:schemeClr val="accent2"/>
                    </a:solidFill>
                    <a:latin typeface="Montserrat" panose="00000500000000000000" pitchFamily="50" charset="0"/>
                  </a:rPr>
                </a:br>
                <a:br>
                  <a:rPr lang="en-US" sz="2000" b="1" dirty="0">
                    <a:solidFill>
                      <a:schemeClr val="accent1"/>
                    </a:solidFill>
                    <a:latin typeface="Montserrat" panose="00000500000000000000" pitchFamily="50" charset="0"/>
                  </a:rPr>
                </a:br>
                <a:r>
                  <a:rPr lang="vi-VN" sz="1400" dirty="0">
                    <a:solidFill>
                      <a:schemeClr val="tx1">
                        <a:lumMod val="65000"/>
                        <a:lumOff val="35000"/>
                      </a:schemeClr>
                    </a:solidFill>
                    <a:latin typeface="Montserrat" panose="00000500000000000000" pitchFamily="50" charset="0"/>
                  </a:rPr>
                  <a:t>Trợ lý sẽ hỗ trợ giáo viên lên ý tưởng, hướng dẫn sử dụng Công cụ và AI để tạo giáo án và tùy chỉnh các học liệu tương tác cho các tiết dạy mẫu.</a:t>
                </a:r>
                <a:endParaRPr lang="en-US" sz="1400" dirty="0">
                  <a:solidFill>
                    <a:schemeClr val="tx1">
                      <a:lumMod val="65000"/>
                      <a:lumOff val="35000"/>
                    </a:schemeClr>
                  </a:solidFill>
                  <a:latin typeface="Montserrat" panose="00000500000000000000" pitchFamily="50" charset="0"/>
                </a:endParaRPr>
              </a:p>
            </p:txBody>
          </p:sp>
          <p:sp>
            <p:nvSpPr>
              <p:cNvPr id="30" name="Inhaltsplatzhalter 4">
                <a:extLst>
                  <a:ext uri="{FF2B5EF4-FFF2-40B4-BE49-F238E27FC236}">
                    <a16:creationId xmlns:a16="http://schemas.microsoft.com/office/drawing/2014/main" id="{4BDBA3FF-AC57-FFDD-D07A-358B9F92B910}"/>
                  </a:ext>
                </a:extLst>
              </p:cNvPr>
              <p:cNvSpPr txBox="1">
                <a:spLocks/>
              </p:cNvSpPr>
              <p:nvPr/>
            </p:nvSpPr>
            <p:spPr>
              <a:xfrm>
                <a:off x="6449073" y="4925625"/>
                <a:ext cx="3855187" cy="147732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2000" b="1" dirty="0" err="1">
                    <a:solidFill>
                      <a:schemeClr val="accent3"/>
                    </a:solidFill>
                    <a:latin typeface="Montserrat" panose="00000500000000000000" pitchFamily="50" charset="0"/>
                  </a:rPr>
                  <a:t>Hỗ</a:t>
                </a:r>
                <a:r>
                  <a:rPr lang="en-US" sz="2000" b="1" dirty="0">
                    <a:solidFill>
                      <a:schemeClr val="accent3"/>
                    </a:solidFill>
                    <a:latin typeface="Montserrat" panose="00000500000000000000" pitchFamily="50" charset="0"/>
                  </a:rPr>
                  <a:t> </a:t>
                </a:r>
                <a:r>
                  <a:rPr lang="en-US" sz="2000" b="1" dirty="0" err="1">
                    <a:solidFill>
                      <a:schemeClr val="accent3"/>
                    </a:solidFill>
                    <a:latin typeface="Montserrat" panose="00000500000000000000" pitchFamily="50" charset="0"/>
                  </a:rPr>
                  <a:t>trợ</a:t>
                </a:r>
                <a:r>
                  <a:rPr lang="en-US" sz="2000" b="1" dirty="0">
                    <a:solidFill>
                      <a:schemeClr val="accent3"/>
                    </a:solidFill>
                    <a:latin typeface="Montserrat" panose="00000500000000000000" pitchFamily="50" charset="0"/>
                  </a:rPr>
                  <a:t> </a:t>
                </a:r>
                <a:r>
                  <a:rPr lang="en-US" sz="2000" b="1" dirty="0" err="1">
                    <a:solidFill>
                      <a:schemeClr val="accent3"/>
                    </a:solidFill>
                    <a:latin typeface="Montserrat" panose="00000500000000000000" pitchFamily="50" charset="0"/>
                  </a:rPr>
                  <a:t>sau</a:t>
                </a:r>
                <a:r>
                  <a:rPr lang="en-US" sz="2000" b="1" dirty="0">
                    <a:solidFill>
                      <a:schemeClr val="accent3"/>
                    </a:solidFill>
                    <a:latin typeface="Montserrat" panose="00000500000000000000" pitchFamily="50" charset="0"/>
                  </a:rPr>
                  <a:t> </a:t>
                </a:r>
                <a:r>
                  <a:rPr lang="en-US" sz="2000" b="1" dirty="0" err="1">
                    <a:solidFill>
                      <a:schemeClr val="accent3"/>
                    </a:solidFill>
                    <a:latin typeface="Montserrat" panose="00000500000000000000" pitchFamily="50" charset="0"/>
                  </a:rPr>
                  <a:t>buổi</a:t>
                </a:r>
                <a:r>
                  <a:rPr lang="en-US" sz="2000" b="1" dirty="0">
                    <a:solidFill>
                      <a:schemeClr val="accent3"/>
                    </a:solidFill>
                    <a:latin typeface="Montserrat" panose="00000500000000000000" pitchFamily="50" charset="0"/>
                  </a:rPr>
                  <a:t> </a:t>
                </a:r>
                <a:r>
                  <a:rPr lang="en-US" sz="2000" b="1" dirty="0" err="1">
                    <a:solidFill>
                      <a:schemeClr val="accent3"/>
                    </a:solidFill>
                    <a:latin typeface="Montserrat" panose="00000500000000000000" pitchFamily="50" charset="0"/>
                  </a:rPr>
                  <a:t>học</a:t>
                </a:r>
                <a:br>
                  <a:rPr lang="en-US" sz="2000" b="1" dirty="0">
                    <a:solidFill>
                      <a:schemeClr val="accent3"/>
                    </a:solidFill>
                    <a:latin typeface="Montserrat" panose="00000500000000000000" pitchFamily="50" charset="0"/>
                  </a:rPr>
                </a:br>
                <a:br>
                  <a:rPr lang="en-US" sz="2000" b="1" dirty="0">
                    <a:solidFill>
                      <a:schemeClr val="accent1"/>
                    </a:solidFill>
                    <a:latin typeface="Montserrat" panose="00000500000000000000" pitchFamily="50" charset="0"/>
                  </a:rPr>
                </a:br>
                <a:r>
                  <a:rPr lang="en-US" sz="1400" dirty="0" err="1">
                    <a:solidFill>
                      <a:schemeClr val="tx1">
                        <a:lumMod val="65000"/>
                        <a:lumOff val="35000"/>
                      </a:schemeClr>
                    </a:solidFill>
                    <a:latin typeface="Montserrat" panose="00000500000000000000" pitchFamily="50" charset="0"/>
                  </a:rPr>
                  <a:t>sau</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mỗi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buổi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dạy</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trợ</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lý</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sẽ</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cùng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giáo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viên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trao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đổi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phân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tích</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và</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rút</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kinh</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nghiệm</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để</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liên</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tục</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nâng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cao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kỹ</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năng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sử</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dụng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công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nghệ</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trong</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các</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tiết</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học</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tiếp</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theo.</a:t>
                </a:r>
                <a:endParaRPr lang="en-US" sz="1400" dirty="0">
                  <a:solidFill>
                    <a:schemeClr val="tx1">
                      <a:lumMod val="65000"/>
                      <a:lumOff val="35000"/>
                    </a:schemeClr>
                  </a:solidFill>
                  <a:latin typeface="Montserrat" panose="00000500000000000000" pitchFamily="50" charset="0"/>
                </a:endParaRPr>
              </a:p>
            </p:txBody>
          </p:sp>
          <p:sp>
            <p:nvSpPr>
              <p:cNvPr id="31" name="Freeform 206">
                <a:extLst>
                  <a:ext uri="{FF2B5EF4-FFF2-40B4-BE49-F238E27FC236}">
                    <a16:creationId xmlns:a16="http://schemas.microsoft.com/office/drawing/2014/main" id="{F5DB98A1-860F-C356-2DDA-EF5AA4BF4F16}"/>
                  </a:ext>
                </a:extLst>
              </p:cNvPr>
              <p:cNvSpPr>
                <a:spLocks noEditPoints="1"/>
              </p:cNvSpPr>
              <p:nvPr/>
            </p:nvSpPr>
            <p:spPr bwMode="auto">
              <a:xfrm>
                <a:off x="2834352" y="5166593"/>
                <a:ext cx="389248" cy="349059"/>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accent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latin typeface="Montserrat" panose="00000500000000000000" pitchFamily="50" charset="0"/>
                </a:endParaRPr>
              </a:p>
            </p:txBody>
          </p:sp>
          <p:sp>
            <p:nvSpPr>
              <p:cNvPr id="32" name="Inhaltsplatzhalter 4">
                <a:extLst>
                  <a:ext uri="{FF2B5EF4-FFF2-40B4-BE49-F238E27FC236}">
                    <a16:creationId xmlns:a16="http://schemas.microsoft.com/office/drawing/2014/main" id="{A7D60702-18CC-FA49-0B3E-B79D8EDBD92A}"/>
                  </a:ext>
                </a:extLst>
              </p:cNvPr>
              <p:cNvSpPr txBox="1">
                <a:spLocks/>
              </p:cNvSpPr>
              <p:nvPr/>
            </p:nvSpPr>
            <p:spPr>
              <a:xfrm>
                <a:off x="3081218" y="4033813"/>
                <a:ext cx="537921" cy="323165"/>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2100" b="1" dirty="0">
                    <a:latin typeface="Montserrat" panose="00000500000000000000" pitchFamily="50" charset="0"/>
                  </a:rPr>
                  <a:t>04</a:t>
                </a:r>
              </a:p>
            </p:txBody>
          </p:sp>
          <p:sp>
            <p:nvSpPr>
              <p:cNvPr id="33" name="Inhaltsplatzhalter 4">
                <a:extLst>
                  <a:ext uri="{FF2B5EF4-FFF2-40B4-BE49-F238E27FC236}">
                    <a16:creationId xmlns:a16="http://schemas.microsoft.com/office/drawing/2014/main" id="{7BBF41CA-2044-E334-20FC-B30EDFF6A000}"/>
                  </a:ext>
                </a:extLst>
              </p:cNvPr>
              <p:cNvSpPr txBox="1">
                <a:spLocks/>
              </p:cNvSpPr>
              <p:nvPr/>
            </p:nvSpPr>
            <p:spPr>
              <a:xfrm>
                <a:off x="-932824" y="4925625"/>
                <a:ext cx="3613050" cy="1477328"/>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2000" b="1" dirty="0" err="1">
                    <a:solidFill>
                      <a:schemeClr val="accent4"/>
                    </a:solidFill>
                    <a:latin typeface="Montserrat" panose="00000500000000000000" pitchFamily="50" charset="0"/>
                  </a:rPr>
                  <a:t>Hỗ</a:t>
                </a:r>
                <a:r>
                  <a:rPr lang="en-US" sz="2000" b="1" dirty="0">
                    <a:solidFill>
                      <a:schemeClr val="accent4"/>
                    </a:solidFill>
                    <a:latin typeface="Montserrat" panose="00000500000000000000" pitchFamily="50" charset="0"/>
                  </a:rPr>
                  <a:t> </a:t>
                </a:r>
                <a:r>
                  <a:rPr lang="en-US" sz="2000" b="1" dirty="0" err="1">
                    <a:solidFill>
                      <a:schemeClr val="accent4"/>
                    </a:solidFill>
                    <a:latin typeface="Montserrat" panose="00000500000000000000" pitchFamily="50" charset="0"/>
                  </a:rPr>
                  <a:t>trợ</a:t>
                </a:r>
                <a:r>
                  <a:rPr lang="en-US" sz="2000" b="1" dirty="0">
                    <a:solidFill>
                      <a:schemeClr val="accent4"/>
                    </a:solidFill>
                    <a:latin typeface="Montserrat" panose="00000500000000000000" pitchFamily="50" charset="0"/>
                  </a:rPr>
                  <a:t> </a:t>
                </a:r>
                <a:r>
                  <a:rPr lang="en-US" sz="2000" b="1" dirty="0" err="1">
                    <a:solidFill>
                      <a:schemeClr val="accent4"/>
                    </a:solidFill>
                    <a:latin typeface="Montserrat" panose="00000500000000000000" pitchFamily="50" charset="0"/>
                  </a:rPr>
                  <a:t>trong</a:t>
                </a:r>
                <a:r>
                  <a:rPr lang="en-US" sz="2000" b="1" dirty="0">
                    <a:solidFill>
                      <a:schemeClr val="accent4"/>
                    </a:solidFill>
                    <a:latin typeface="Montserrat" panose="00000500000000000000" pitchFamily="50" charset="0"/>
                  </a:rPr>
                  <a:t> </a:t>
                </a:r>
                <a:r>
                  <a:rPr lang="en-US" sz="2000" b="1" dirty="0" err="1">
                    <a:solidFill>
                      <a:schemeClr val="accent4"/>
                    </a:solidFill>
                    <a:latin typeface="Montserrat" panose="00000500000000000000" pitchFamily="50" charset="0"/>
                  </a:rPr>
                  <a:t>lớp</a:t>
                </a:r>
                <a:br>
                  <a:rPr lang="en-US" sz="2000" b="1" dirty="0">
                    <a:solidFill>
                      <a:schemeClr val="accent4"/>
                    </a:solidFill>
                    <a:latin typeface="Montserrat" panose="00000500000000000000" pitchFamily="50" charset="0"/>
                  </a:rPr>
                </a:br>
                <a:br>
                  <a:rPr lang="en-US" sz="2000" b="1" dirty="0">
                    <a:solidFill>
                      <a:schemeClr val="accent4"/>
                    </a:solidFill>
                    <a:latin typeface="Montserrat" panose="00000500000000000000" pitchFamily="50" charset="0"/>
                  </a:rPr>
                </a:br>
                <a:r>
                  <a:rPr lang="vi-VN" sz="1400" dirty="0">
                    <a:solidFill>
                      <a:schemeClr val="tx1">
                        <a:lumMod val="65000"/>
                        <a:lumOff val="35000"/>
                      </a:schemeClr>
                    </a:solidFill>
                    <a:latin typeface="Montserrat" panose="00000500000000000000" pitchFamily="50" charset="0"/>
                  </a:rPr>
                  <a:t>Trợ lý trực tiếp có mặt trong lớp như một trợ giảng kỹ thuật, sẵn sàng xử lý mọi vấn đề phát sinh, giúp giáo viên hoàn toàn tập trung vào giảng dạy.</a:t>
                </a:r>
                <a:endParaRPr lang="en-US" sz="1400" dirty="0">
                  <a:solidFill>
                    <a:schemeClr val="tx1">
                      <a:lumMod val="65000"/>
                      <a:lumOff val="35000"/>
                    </a:schemeClr>
                  </a:solidFill>
                  <a:latin typeface="Montserrat" panose="00000500000000000000" pitchFamily="50" charset="0"/>
                </a:endParaRPr>
              </a:p>
            </p:txBody>
          </p:sp>
        </p:grpSp>
        <p:pic>
          <p:nvPicPr>
            <p:cNvPr id="40" name="Picture 39">
              <a:extLst>
                <a:ext uri="{FF2B5EF4-FFF2-40B4-BE49-F238E27FC236}">
                  <a16:creationId xmlns:a16="http://schemas.microsoft.com/office/drawing/2014/main" id="{CAC6322B-D73F-8139-C846-4FFF5DDCF945}"/>
                </a:ext>
              </a:extLst>
            </p:cNvPr>
            <p:cNvPicPr>
              <a:picLocks noChangeAspect="1"/>
            </p:cNvPicPr>
            <p:nvPr/>
          </p:nvPicPr>
          <p:blipFill>
            <a:blip r:embed="rId7"/>
            <a:stretch>
              <a:fillRect/>
            </a:stretch>
          </p:blipFill>
          <p:spPr>
            <a:xfrm>
              <a:off x="5225679" y="3267230"/>
              <a:ext cx="1044075" cy="980314"/>
            </a:xfrm>
            <a:prstGeom prst="rect">
              <a:avLst/>
            </a:prstGeom>
          </p:spPr>
        </p:pic>
      </p:grpSp>
      <p:pic>
        <p:nvPicPr>
          <p:cNvPr id="41" name="Graphic 40" descr="Tablet with solid fill">
            <a:extLst>
              <a:ext uri="{FF2B5EF4-FFF2-40B4-BE49-F238E27FC236}">
                <a16:creationId xmlns:a16="http://schemas.microsoft.com/office/drawing/2014/main" id="{523E381A-C225-6A7D-775D-B56362AFFF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26869" y="2260869"/>
            <a:ext cx="651414" cy="665100"/>
          </a:xfrm>
          <a:prstGeom prst="rect">
            <a:avLst/>
          </a:prstGeom>
        </p:spPr>
      </p:pic>
    </p:spTree>
    <p:extLst>
      <p:ext uri="{BB962C8B-B14F-4D97-AF65-F5344CB8AC3E}">
        <p14:creationId xmlns:p14="http://schemas.microsoft.com/office/powerpoint/2010/main" val="3344129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tudents raising their hand in a classroom&#10;&#10;AI-generated content may be incorrect.">
            <a:extLst>
              <a:ext uri="{FF2B5EF4-FFF2-40B4-BE49-F238E27FC236}">
                <a16:creationId xmlns:a16="http://schemas.microsoft.com/office/drawing/2014/main" id="{5684957C-160C-CE52-DDBD-CF77E92B355C}"/>
              </a:ext>
            </a:extLst>
          </p:cNvPr>
          <p:cNvPicPr>
            <a:picLocks noChangeAspect="1"/>
          </p:cNvPicPr>
          <p:nvPr/>
        </p:nvPicPr>
        <p:blipFill>
          <a:blip r:embed="rId3">
            <a:extLst>
              <a:ext uri="{28A0092B-C50C-407E-A947-70E740481C1C}">
                <a14:useLocalDpi xmlns:a14="http://schemas.microsoft.com/office/drawing/2010/main" val="0"/>
              </a:ext>
            </a:extLst>
          </a:blip>
          <a:srcRect t="15614"/>
          <a:stretch>
            <a:fillRect/>
          </a:stretch>
        </p:blipFill>
        <p:spPr>
          <a:xfrm>
            <a:off x="0" y="1"/>
            <a:ext cx="12190250" cy="6858000"/>
          </a:xfrm>
          <a:prstGeom prst="rect">
            <a:avLst/>
          </a:prstGeom>
        </p:spPr>
      </p:pic>
      <p:sp>
        <p:nvSpPr>
          <p:cNvPr id="4" name="Rectangle 3"/>
          <p:cNvSpPr/>
          <p:nvPr/>
        </p:nvSpPr>
        <p:spPr>
          <a:xfrm>
            <a:off x="-1750" y="-1"/>
            <a:ext cx="12192000" cy="6858000"/>
          </a:xfrm>
          <a:prstGeom prst="rect">
            <a:avLst/>
          </a:prstGeom>
          <a:gradFill flip="none" rotWithShape="1">
            <a:gsLst>
              <a:gs pos="0">
                <a:schemeClr val="accent2"/>
              </a:gs>
              <a:gs pos="45000">
                <a:schemeClr val="accent1">
                  <a:alpha val="45000"/>
                </a:schemeClr>
              </a:gs>
              <a:gs pos="97000">
                <a:schemeClr val="accent1">
                  <a:lumMod val="75000"/>
                  <a:alpha val="7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8F3C537E-2376-4EAB-8F27-BF0B5D89FFE9}"/>
              </a:ext>
            </a:extLst>
          </p:cNvPr>
          <p:cNvSpPr txBox="1"/>
          <p:nvPr/>
        </p:nvSpPr>
        <p:spPr>
          <a:xfrm>
            <a:off x="2790308" y="2659559"/>
            <a:ext cx="6611425" cy="1323439"/>
          </a:xfrm>
          <a:prstGeom prst="rect">
            <a:avLst/>
          </a:prstGeom>
          <a:noFill/>
        </p:spPr>
        <p:txBody>
          <a:bodyPr wrap="none" rtlCol="0" anchor="b">
            <a:spAutoFit/>
          </a:bodyPr>
          <a:lstStyle/>
          <a:p>
            <a:pPr algn="ctr"/>
            <a:r>
              <a:rPr lang="en-US" sz="8000" b="1" kern="1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7" name="Rectangle 6">
            <a:extLst>
              <a:ext uri="{FF2B5EF4-FFF2-40B4-BE49-F238E27FC236}">
                <a16:creationId xmlns:a16="http://schemas.microsoft.com/office/drawing/2014/main" id="{170E0290-F1BC-4B57-8A45-6A519369F10D}"/>
              </a:ext>
            </a:extLst>
          </p:cNvPr>
          <p:cNvSpPr/>
          <p:nvPr/>
        </p:nvSpPr>
        <p:spPr>
          <a:xfrm>
            <a:off x="2255520" y="3798332"/>
            <a:ext cx="7680960" cy="369332"/>
          </a:xfrm>
          <a:prstGeom prst="rect">
            <a:avLst/>
          </a:prstGeom>
        </p:spPr>
        <p:txBody>
          <a:bodyPr wrap="square">
            <a:spAutoFit/>
          </a:bodyPr>
          <a:lstStyle/>
          <a:p>
            <a:pPr algn="ct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Trân </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trọng</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cảm</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ơn</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2270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2DC6-C8B5-5953-6D12-898DF7B0E2D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33AFEF-FF98-F64F-F688-850D38F2B152}"/>
              </a:ext>
            </a:extLst>
          </p:cNvPr>
          <p:cNvSpPr>
            <a:spLocks noGrp="1"/>
          </p:cNvSpPr>
          <p:nvPr>
            <p:ph type="sldNum" sz="quarter" idx="12"/>
          </p:nvPr>
        </p:nvSpPr>
        <p:spPr/>
        <p:txBody>
          <a:bodyPr/>
          <a:lstStyle/>
          <a:p>
            <a:fld id="{E386B3B9-70FB-44B6-9104-25C033A4E844}" type="slidenum">
              <a:rPr lang="en-US" smtClean="0"/>
              <a:t>3</a:t>
            </a:fld>
            <a:endParaRPr lang="en-US"/>
          </a:p>
        </p:txBody>
      </p:sp>
      <p:sp>
        <p:nvSpPr>
          <p:cNvPr id="3" name="Google Shape;337;p24">
            <a:extLst>
              <a:ext uri="{FF2B5EF4-FFF2-40B4-BE49-F238E27FC236}">
                <a16:creationId xmlns:a16="http://schemas.microsoft.com/office/drawing/2014/main" id="{5A7DCC58-C495-3361-0872-E1D3C37A568A}"/>
              </a:ext>
            </a:extLst>
          </p:cNvPr>
          <p:cNvSpPr txBox="1"/>
          <p:nvPr/>
        </p:nvSpPr>
        <p:spPr>
          <a:xfrm>
            <a:off x="467413" y="287669"/>
            <a:ext cx="7791359" cy="400069"/>
          </a:xfrm>
          <a:prstGeom prst="rect">
            <a:avLst/>
          </a:prstGeom>
          <a:noFill/>
          <a:ln>
            <a:noFill/>
          </a:ln>
        </p:spPr>
        <p:txBody>
          <a:bodyPr spcFirstLastPara="1" wrap="square" lIns="91425" tIns="45700" rIns="91425" bIns="45700" anchor="t" anchorCtr="0">
            <a:spAutoFit/>
          </a:bodyPr>
          <a:lstStyle/>
          <a:p>
            <a:pPr lvl="0"/>
            <a:r>
              <a:rPr lang="vi-VN" sz="2000" b="1" dirty="0">
                <a:solidFill>
                  <a:srgbClr val="123D58"/>
                </a:solidFill>
                <a:latin typeface="Montserrat"/>
                <a:ea typeface="Montserrat"/>
                <a:cs typeface="Montserrat"/>
                <a:sym typeface="Montserrat"/>
              </a:rPr>
              <a:t>iClass</a:t>
            </a:r>
            <a:r>
              <a:rPr lang="en-US" sz="2000" b="1" dirty="0">
                <a:solidFill>
                  <a:srgbClr val="123D58"/>
                </a:solidFill>
                <a:latin typeface="Montserrat"/>
                <a:ea typeface="Montserrat"/>
                <a:cs typeface="Montserrat"/>
                <a:sym typeface="Montserrat"/>
              </a:rPr>
              <a:t> - </a:t>
            </a:r>
            <a:r>
              <a:rPr lang="en-US" sz="2000" b="1" dirty="0" err="1">
                <a:solidFill>
                  <a:srgbClr val="123D58"/>
                </a:solidFill>
                <a:latin typeface="Montserrat"/>
                <a:ea typeface="Montserrat"/>
                <a:cs typeface="Montserrat"/>
                <a:sym typeface="Montserrat"/>
              </a:rPr>
              <a:t>Giải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pháp</a:t>
            </a:r>
            <a:r>
              <a:rPr lang="en-US" sz="2000" b="1" dirty="0">
                <a:solidFill>
                  <a:srgbClr val="123D58"/>
                </a:solidFill>
                <a:latin typeface="Montserrat"/>
                <a:ea typeface="Montserrat"/>
                <a:cs typeface="Montserrat"/>
                <a:sym typeface="Montserrat"/>
              </a:rPr>
              <a:t> </a:t>
            </a:r>
            <a:r>
              <a:rPr lang="vi-VN" sz="2000" b="1" dirty="0">
                <a:solidFill>
                  <a:srgbClr val="123D58"/>
                </a:solidFill>
                <a:latin typeface="Montserrat"/>
                <a:ea typeface="Montserrat"/>
                <a:cs typeface="Montserrat"/>
                <a:sym typeface="Montserrat"/>
              </a:rPr>
              <a:t>Toàn diện cho </a:t>
            </a:r>
            <a:r>
              <a:rPr lang="en-US" sz="2000" b="1" dirty="0" err="1">
                <a:solidFill>
                  <a:srgbClr val="123D58"/>
                </a:solidFill>
                <a:latin typeface="Montserrat"/>
                <a:ea typeface="Montserrat"/>
                <a:cs typeface="Montserrat"/>
                <a:sym typeface="Montserrat"/>
              </a:rPr>
              <a:t>Giáo</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dục</a:t>
            </a:r>
            <a:r>
              <a:rPr lang="en-US" sz="2000" b="1" dirty="0">
                <a:solidFill>
                  <a:srgbClr val="123D58"/>
                </a:solidFill>
                <a:latin typeface="Montserrat"/>
                <a:ea typeface="Montserrat"/>
                <a:cs typeface="Montserrat"/>
                <a:sym typeface="Montserrat"/>
              </a:rPr>
              <a:t> </a:t>
            </a:r>
            <a:r>
              <a:rPr lang="vi-VN" sz="2000" b="1" dirty="0">
                <a:solidFill>
                  <a:srgbClr val="123D58"/>
                </a:solidFill>
                <a:latin typeface="Montserrat"/>
                <a:ea typeface="Montserrat"/>
                <a:cs typeface="Montserrat"/>
                <a:sym typeface="Montserrat"/>
              </a:rPr>
              <a:t>Tương lai</a:t>
            </a:r>
            <a:endParaRPr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6855E79B-E66B-370F-5592-5FB1C68F821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6" name="TextBox 5">
            <a:extLst>
              <a:ext uri="{FF2B5EF4-FFF2-40B4-BE49-F238E27FC236}">
                <a16:creationId xmlns:a16="http://schemas.microsoft.com/office/drawing/2014/main" id="{CCBC7D56-2A2D-2810-5E6D-172D202104D7}"/>
              </a:ext>
            </a:extLst>
          </p:cNvPr>
          <p:cNvSpPr txBox="1"/>
          <p:nvPr/>
        </p:nvSpPr>
        <p:spPr>
          <a:xfrm>
            <a:off x="87539" y="647187"/>
            <a:ext cx="3027117" cy="382477"/>
          </a:xfrm>
          <a:prstGeom prst="rect">
            <a:avLst/>
          </a:prstGeom>
          <a:noFill/>
        </p:spPr>
        <p:txBody>
          <a:bodyPr wrap="square">
            <a:spAutoFit/>
          </a:bodyPr>
          <a:lstStyle/>
          <a:p>
            <a:pPr lvl="1">
              <a:lnSpc>
                <a:spcPct val="150000"/>
              </a:lnSpc>
            </a:pPr>
            <a:r>
              <a:rPr lang="en-US" sz="1400" b="1" dirty="0">
                <a:latin typeface="Montserrat" panose="00000500000000000000" pitchFamily="50" charset="0"/>
              </a:rPr>
              <a:t>*</a:t>
            </a:r>
            <a:r>
              <a:rPr lang="en-US" sz="1400" b="1" dirty="0" err="1">
                <a:latin typeface="Montserrat" panose="00000500000000000000" pitchFamily="50" charset="0"/>
              </a:rPr>
              <a:t>Sơ</a:t>
            </a:r>
            <a:r>
              <a:rPr lang="en-US" sz="1400" b="1" dirty="0">
                <a:latin typeface="Montserrat" panose="00000500000000000000" pitchFamily="50" charset="0"/>
              </a:rPr>
              <a:t> </a:t>
            </a:r>
            <a:r>
              <a:rPr lang="en-US" sz="1400" b="1" dirty="0" err="1">
                <a:latin typeface="Montserrat" panose="00000500000000000000" pitchFamily="50" charset="0"/>
              </a:rPr>
              <a:t>đồ</a:t>
            </a:r>
            <a:r>
              <a:rPr lang="en-US" sz="1400" b="1" dirty="0">
                <a:latin typeface="Montserrat" panose="00000500000000000000" pitchFamily="50" charset="0"/>
              </a:rPr>
              <a:t> </a:t>
            </a:r>
            <a:r>
              <a:rPr lang="en-US" sz="1400" b="1" dirty="0" err="1">
                <a:latin typeface="Montserrat" panose="00000500000000000000" pitchFamily="50" charset="0"/>
              </a:rPr>
              <a:t>các</a:t>
            </a:r>
            <a:r>
              <a:rPr lang="en-US" sz="1400" b="1" dirty="0">
                <a:latin typeface="Montserrat" panose="00000500000000000000" pitchFamily="50" charset="0"/>
              </a:rPr>
              <a:t> </a:t>
            </a:r>
            <a:r>
              <a:rPr lang="en-US" sz="1400" b="1" dirty="0" err="1">
                <a:latin typeface="Montserrat" panose="00000500000000000000" pitchFamily="50" charset="0"/>
              </a:rPr>
              <a:t>Phân</a:t>
            </a:r>
            <a:r>
              <a:rPr lang="en-US" sz="1400" b="1" dirty="0">
                <a:latin typeface="Montserrat" panose="00000500000000000000" pitchFamily="50" charset="0"/>
              </a:rPr>
              <a:t> </a:t>
            </a:r>
            <a:r>
              <a:rPr lang="en-US" sz="1400" b="1" dirty="0" err="1">
                <a:latin typeface="Montserrat" panose="00000500000000000000" pitchFamily="50" charset="0"/>
              </a:rPr>
              <a:t>hệ</a:t>
            </a:r>
            <a:r>
              <a:rPr lang="en-US" sz="1400" b="1" dirty="0">
                <a:latin typeface="Montserrat" panose="00000500000000000000" pitchFamily="50" charset="0"/>
              </a:rPr>
              <a:t>:</a:t>
            </a:r>
            <a:endParaRPr lang="vi-VN" sz="1400" dirty="0">
              <a:latin typeface="Montserrat" panose="00000500000000000000" pitchFamily="50" charset="0"/>
            </a:endParaRPr>
          </a:p>
        </p:txBody>
      </p:sp>
      <p:grpSp>
        <p:nvGrpSpPr>
          <p:cNvPr id="5" name="Group 4">
            <a:extLst>
              <a:ext uri="{FF2B5EF4-FFF2-40B4-BE49-F238E27FC236}">
                <a16:creationId xmlns:a16="http://schemas.microsoft.com/office/drawing/2014/main" id="{206CE43E-4575-4F1C-C3C5-C9BB8EB8E095}"/>
              </a:ext>
            </a:extLst>
          </p:cNvPr>
          <p:cNvGrpSpPr/>
          <p:nvPr/>
        </p:nvGrpSpPr>
        <p:grpSpPr>
          <a:xfrm>
            <a:off x="755602" y="1248669"/>
            <a:ext cx="10887759" cy="4962144"/>
            <a:chOff x="658932" y="1329444"/>
            <a:chExt cx="10994439" cy="4962144"/>
          </a:xfrm>
        </p:grpSpPr>
        <p:sp>
          <p:nvSpPr>
            <p:cNvPr id="59" name="Rectangle: Rounded Corners 58">
              <a:extLst>
                <a:ext uri="{FF2B5EF4-FFF2-40B4-BE49-F238E27FC236}">
                  <a16:creationId xmlns:a16="http://schemas.microsoft.com/office/drawing/2014/main" id="{2B7189C7-3C8E-8ED9-3DF2-3271D25188ED}"/>
                </a:ext>
              </a:extLst>
            </p:cNvPr>
            <p:cNvSpPr/>
            <p:nvPr/>
          </p:nvSpPr>
          <p:spPr>
            <a:xfrm>
              <a:off x="9347646" y="3332978"/>
              <a:ext cx="2272985" cy="1940516"/>
            </a:xfrm>
            <a:prstGeom prst="roundRect">
              <a:avLst>
                <a:gd name="adj" fmla="val 7751"/>
              </a:avLst>
            </a:prstGeom>
            <a:solidFill>
              <a:srgbClr val="A6ECE9"/>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7" name="Rectangle: Rounded Corners 6">
              <a:extLst>
                <a:ext uri="{FF2B5EF4-FFF2-40B4-BE49-F238E27FC236}">
                  <a16:creationId xmlns:a16="http://schemas.microsoft.com/office/drawing/2014/main" id="{AB807B0D-BC2D-BC57-4C0A-6C0B94D2AB16}"/>
                </a:ext>
              </a:extLst>
            </p:cNvPr>
            <p:cNvSpPr/>
            <p:nvPr/>
          </p:nvSpPr>
          <p:spPr>
            <a:xfrm>
              <a:off x="3024325" y="1369632"/>
              <a:ext cx="5702721" cy="3903862"/>
            </a:xfrm>
            <a:prstGeom prst="roundRect">
              <a:avLst>
                <a:gd name="adj" fmla="val 7513"/>
              </a:avLst>
            </a:prstGeom>
            <a:solidFill>
              <a:srgbClr val="23A59E"/>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8" name="Rectangle: Rounded Corners 7">
              <a:extLst>
                <a:ext uri="{FF2B5EF4-FFF2-40B4-BE49-F238E27FC236}">
                  <a16:creationId xmlns:a16="http://schemas.microsoft.com/office/drawing/2014/main" id="{6250FAED-4722-CEB3-CC93-5F01632CCF84}"/>
                </a:ext>
              </a:extLst>
            </p:cNvPr>
            <p:cNvSpPr/>
            <p:nvPr/>
          </p:nvSpPr>
          <p:spPr>
            <a:xfrm>
              <a:off x="3607113" y="2126172"/>
              <a:ext cx="4886325" cy="2867147"/>
            </a:xfrm>
            <a:prstGeom prst="roundRect">
              <a:avLst>
                <a:gd name="adj" fmla="val 7233"/>
              </a:avLst>
            </a:prstGeom>
            <a:solidFill>
              <a:srgbClr val="A6ECE9"/>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9" name="Rectangle: Rounded Corners 8">
              <a:extLst>
                <a:ext uri="{FF2B5EF4-FFF2-40B4-BE49-F238E27FC236}">
                  <a16:creationId xmlns:a16="http://schemas.microsoft.com/office/drawing/2014/main" id="{7F3DF125-7165-E649-CE45-49E3FF632B95}"/>
                </a:ext>
              </a:extLst>
            </p:cNvPr>
            <p:cNvSpPr/>
            <p:nvPr/>
          </p:nvSpPr>
          <p:spPr>
            <a:xfrm>
              <a:off x="6356583" y="5792375"/>
              <a:ext cx="5276615" cy="480676"/>
            </a:xfrm>
            <a:prstGeom prst="roundRect">
              <a:avLst>
                <a:gd name="adj" fmla="val 17808"/>
              </a:avLst>
            </a:prstGeom>
            <a:solidFill>
              <a:srgbClr val="1A7C7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chemeClr val="bg1"/>
                  </a:solidFill>
                  <a:latin typeface="Montserrat" panose="00000500000000000000" pitchFamily="50" charset="0"/>
                </a:rPr>
                <a:t>Giáo</a:t>
              </a:r>
              <a:r>
                <a:rPr lang="en-US" sz="1200" b="1" dirty="0">
                  <a:solidFill>
                    <a:schemeClr val="bg1"/>
                  </a:solidFill>
                  <a:latin typeface="Montserrat" panose="00000500000000000000" pitchFamily="50" charset="0"/>
                </a:rPr>
                <a:t> </a:t>
              </a:r>
              <a:r>
                <a:rPr lang="en-US" sz="1200" b="1" dirty="0" err="1">
                  <a:solidFill>
                    <a:schemeClr val="bg1"/>
                  </a:solidFill>
                  <a:latin typeface="Montserrat" panose="00000500000000000000" pitchFamily="50" charset="0"/>
                </a:rPr>
                <a:t>viên</a:t>
              </a:r>
              <a:endParaRPr lang="en-US" sz="1200" b="1" dirty="0">
                <a:solidFill>
                  <a:schemeClr val="bg1"/>
                </a:solidFill>
                <a:latin typeface="Montserrat" panose="00000500000000000000" pitchFamily="50" charset="0"/>
              </a:endParaRPr>
            </a:p>
          </p:txBody>
        </p:sp>
        <p:sp>
          <p:nvSpPr>
            <p:cNvPr id="10" name="Rectangle: Rounded Corners 9">
              <a:extLst>
                <a:ext uri="{FF2B5EF4-FFF2-40B4-BE49-F238E27FC236}">
                  <a16:creationId xmlns:a16="http://schemas.microsoft.com/office/drawing/2014/main" id="{4127A6D9-F8EA-EA51-E800-BBEBA666CBC3}"/>
                </a:ext>
              </a:extLst>
            </p:cNvPr>
            <p:cNvSpPr/>
            <p:nvPr/>
          </p:nvSpPr>
          <p:spPr>
            <a:xfrm>
              <a:off x="658932" y="5796851"/>
              <a:ext cx="4735856" cy="494737"/>
            </a:xfrm>
            <a:prstGeom prst="roundRect">
              <a:avLst>
                <a:gd name="adj" fmla="val 17808"/>
              </a:avLst>
            </a:prstGeom>
            <a:solidFill>
              <a:srgbClr val="1A7C77"/>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Montserrat" panose="00000500000000000000" pitchFamily="50" charset="0"/>
                </a:rPr>
                <a:t>Học </a:t>
              </a:r>
              <a:r>
                <a:rPr lang="en-US" sz="1200" b="1" dirty="0" err="1">
                  <a:solidFill>
                    <a:schemeClr val="bg1"/>
                  </a:solidFill>
                  <a:latin typeface="Montserrat" panose="00000500000000000000" pitchFamily="50" charset="0"/>
                </a:rPr>
                <a:t>sinh</a:t>
              </a:r>
              <a:endParaRPr lang="en-US" sz="1200" b="1" dirty="0">
                <a:solidFill>
                  <a:schemeClr val="bg1"/>
                </a:solidFill>
                <a:latin typeface="Montserrat" panose="00000500000000000000" pitchFamily="50" charset="0"/>
              </a:endParaRPr>
            </a:p>
          </p:txBody>
        </p:sp>
        <p:sp>
          <p:nvSpPr>
            <p:cNvPr id="15" name="TextBox 14">
              <a:extLst>
                <a:ext uri="{FF2B5EF4-FFF2-40B4-BE49-F238E27FC236}">
                  <a16:creationId xmlns:a16="http://schemas.microsoft.com/office/drawing/2014/main" id="{CBFBE4FF-FA1E-9FCA-B096-F17ADA5269D6}"/>
                </a:ext>
              </a:extLst>
            </p:cNvPr>
            <p:cNvSpPr txBox="1"/>
            <p:nvPr/>
          </p:nvSpPr>
          <p:spPr>
            <a:xfrm>
              <a:off x="3114656" y="1464593"/>
              <a:ext cx="1385827" cy="261610"/>
            </a:xfrm>
            <a:prstGeom prst="rect">
              <a:avLst/>
            </a:prstGeom>
            <a:noFill/>
          </p:spPr>
          <p:txBody>
            <a:bodyPr wrap="square" rtlCol="0">
              <a:spAutoFit/>
            </a:bodyPr>
            <a:lstStyle/>
            <a:p>
              <a:r>
                <a:rPr lang="en-US" sz="1100" b="1" dirty="0">
                  <a:solidFill>
                    <a:schemeClr val="bg1"/>
                  </a:solidFill>
                  <a:latin typeface="Montserrat" panose="00000500000000000000" pitchFamily="50" charset="0"/>
                </a:rPr>
                <a:t>Smart School </a:t>
              </a:r>
            </a:p>
          </p:txBody>
        </p:sp>
        <p:sp>
          <p:nvSpPr>
            <p:cNvPr id="19" name="Rectangle: Rounded Corners 18">
              <a:extLst>
                <a:ext uri="{FF2B5EF4-FFF2-40B4-BE49-F238E27FC236}">
                  <a16:creationId xmlns:a16="http://schemas.microsoft.com/office/drawing/2014/main" id="{826C2183-0AA5-DEBF-A0C4-8F9BA4DA1492}"/>
                </a:ext>
              </a:extLst>
            </p:cNvPr>
            <p:cNvSpPr/>
            <p:nvPr/>
          </p:nvSpPr>
          <p:spPr>
            <a:xfrm>
              <a:off x="9577330" y="4049737"/>
              <a:ext cx="1879095" cy="291748"/>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iClass</a:t>
              </a:r>
              <a:r>
                <a:rPr lang="en-US" sz="800" b="1" dirty="0">
                  <a:solidFill>
                    <a:schemeClr val="tx1"/>
                  </a:solidFill>
                  <a:latin typeface="Montserrat" panose="00000500000000000000" pitchFamily="50" charset="0"/>
                  <a:cs typeface="Arial" panose="020B0604020202020204" pitchFamily="34" charset="0"/>
                </a:rPr>
                <a:t> Studio</a:t>
              </a:r>
            </a:p>
          </p:txBody>
        </p:sp>
        <p:sp>
          <p:nvSpPr>
            <p:cNvPr id="20" name="Rectangle: Rounded Corners 19">
              <a:extLst>
                <a:ext uri="{FF2B5EF4-FFF2-40B4-BE49-F238E27FC236}">
                  <a16:creationId xmlns:a16="http://schemas.microsoft.com/office/drawing/2014/main" id="{9B6BAF76-78FE-1105-A14B-B55C87774F4C}"/>
                </a:ext>
              </a:extLst>
            </p:cNvPr>
            <p:cNvSpPr/>
            <p:nvPr/>
          </p:nvSpPr>
          <p:spPr>
            <a:xfrm>
              <a:off x="9562217" y="3683509"/>
              <a:ext cx="1879096" cy="291748"/>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iClass</a:t>
              </a:r>
              <a:r>
                <a:rPr lang="en-US" sz="800" b="1" dirty="0">
                  <a:solidFill>
                    <a:schemeClr val="tx1"/>
                  </a:solidFill>
                  <a:latin typeface="Montserrat" panose="00000500000000000000" pitchFamily="50" charset="0"/>
                  <a:cs typeface="Arial" panose="020B0604020202020204" pitchFamily="34" charset="0"/>
                </a:rPr>
                <a:t> Lesson Plan</a:t>
              </a:r>
            </a:p>
          </p:txBody>
        </p:sp>
        <p:sp>
          <p:nvSpPr>
            <p:cNvPr id="51" name="Arrow: Up-Down 50">
              <a:extLst>
                <a:ext uri="{FF2B5EF4-FFF2-40B4-BE49-F238E27FC236}">
                  <a16:creationId xmlns:a16="http://schemas.microsoft.com/office/drawing/2014/main" id="{EC6912DC-F266-C54C-8BC1-BBB0E0D78EF9}"/>
                </a:ext>
              </a:extLst>
            </p:cNvPr>
            <p:cNvSpPr/>
            <p:nvPr/>
          </p:nvSpPr>
          <p:spPr>
            <a:xfrm>
              <a:off x="4584388" y="5009420"/>
              <a:ext cx="316174" cy="792279"/>
            </a:xfrm>
            <a:prstGeom prst="upDownArrow">
              <a:avLst/>
            </a:prstGeom>
            <a:solidFill>
              <a:schemeClr val="bg1">
                <a:lumMod val="7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57" name="Arrow: Up-Down 56">
              <a:extLst>
                <a:ext uri="{FF2B5EF4-FFF2-40B4-BE49-F238E27FC236}">
                  <a16:creationId xmlns:a16="http://schemas.microsoft.com/office/drawing/2014/main" id="{7ED501DA-C41F-5EF1-F7ED-1736BBA1CE59}"/>
                </a:ext>
              </a:extLst>
            </p:cNvPr>
            <p:cNvSpPr/>
            <p:nvPr/>
          </p:nvSpPr>
          <p:spPr>
            <a:xfrm>
              <a:off x="10338618" y="5273494"/>
              <a:ext cx="316174" cy="482305"/>
            </a:xfrm>
            <a:prstGeom prst="upDownArrow">
              <a:avLst/>
            </a:prstGeom>
            <a:solidFill>
              <a:schemeClr val="bg1">
                <a:lumMod val="7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58" name="Arrow: Up-Down 57">
              <a:extLst>
                <a:ext uri="{FF2B5EF4-FFF2-40B4-BE49-F238E27FC236}">
                  <a16:creationId xmlns:a16="http://schemas.microsoft.com/office/drawing/2014/main" id="{E924DE91-1D73-1497-B0BB-A73686391A56}"/>
                </a:ext>
              </a:extLst>
            </p:cNvPr>
            <p:cNvSpPr/>
            <p:nvPr/>
          </p:nvSpPr>
          <p:spPr>
            <a:xfrm rot="5400000">
              <a:off x="5719290" y="5547069"/>
              <a:ext cx="312790" cy="961796"/>
            </a:xfrm>
            <a:prstGeom prst="upDownArrow">
              <a:avLst/>
            </a:prstGeom>
            <a:solidFill>
              <a:schemeClr val="bg1">
                <a:lumMod val="7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79" name="Rectangle: Rounded Corners 78">
              <a:extLst>
                <a:ext uri="{FF2B5EF4-FFF2-40B4-BE49-F238E27FC236}">
                  <a16:creationId xmlns:a16="http://schemas.microsoft.com/office/drawing/2014/main" id="{CF1EFF53-926C-34BF-0569-946184D34BE4}"/>
                </a:ext>
              </a:extLst>
            </p:cNvPr>
            <p:cNvSpPr/>
            <p:nvPr/>
          </p:nvSpPr>
          <p:spPr>
            <a:xfrm>
              <a:off x="9562219" y="4424784"/>
              <a:ext cx="1879094" cy="291748"/>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iClass</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LMS</a:t>
              </a:r>
              <a:endParaRPr lang="en-US" sz="800" b="1" dirty="0">
                <a:solidFill>
                  <a:schemeClr val="tx1"/>
                </a:solidFill>
                <a:latin typeface="Montserrat" panose="00000500000000000000" pitchFamily="50" charset="0"/>
                <a:cs typeface="Arial" panose="020B0604020202020204" pitchFamily="34" charset="0"/>
              </a:endParaRPr>
            </a:p>
          </p:txBody>
        </p:sp>
        <p:sp>
          <p:nvSpPr>
            <p:cNvPr id="80" name="Arrow: Up-Down 79">
              <a:extLst>
                <a:ext uri="{FF2B5EF4-FFF2-40B4-BE49-F238E27FC236}">
                  <a16:creationId xmlns:a16="http://schemas.microsoft.com/office/drawing/2014/main" id="{B5B6F0FF-FBD9-82E6-A10B-99DC74281600}"/>
                </a:ext>
              </a:extLst>
            </p:cNvPr>
            <p:cNvSpPr/>
            <p:nvPr/>
          </p:nvSpPr>
          <p:spPr>
            <a:xfrm>
              <a:off x="1374629" y="5233305"/>
              <a:ext cx="316174" cy="558270"/>
            </a:xfrm>
            <a:prstGeom prst="upDownArrow">
              <a:avLst/>
            </a:prstGeom>
            <a:solidFill>
              <a:schemeClr val="bg1">
                <a:lumMod val="7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08" name="TextBox 107">
              <a:extLst>
                <a:ext uri="{FF2B5EF4-FFF2-40B4-BE49-F238E27FC236}">
                  <a16:creationId xmlns:a16="http://schemas.microsoft.com/office/drawing/2014/main" id="{84145CCE-71ED-09B7-BBED-79D4B20BAB58}"/>
                </a:ext>
              </a:extLst>
            </p:cNvPr>
            <p:cNvSpPr txBox="1"/>
            <p:nvPr/>
          </p:nvSpPr>
          <p:spPr>
            <a:xfrm>
              <a:off x="9380386" y="3369555"/>
              <a:ext cx="2272985" cy="230655"/>
            </a:xfrm>
            <a:prstGeom prst="rect">
              <a:avLst/>
            </a:prstGeom>
            <a:noFill/>
          </p:spPr>
          <p:txBody>
            <a:bodyPr wrap="square" rtlCol="0">
              <a:spAutoFit/>
            </a:bodyPr>
            <a:lstStyle/>
            <a:p>
              <a:pPr algn="ctr"/>
              <a:r>
                <a:rPr lang="en-US" sz="900" b="1" dirty="0" err="1">
                  <a:latin typeface="Montserrat" panose="00000500000000000000" pitchFamily="50" charset="0"/>
                  <a:cs typeface="Arial" panose="020B0604020202020204" pitchFamily="34" charset="0"/>
                </a:rPr>
                <a:t>Nền</a:t>
              </a:r>
              <a:r>
                <a:rPr lang="en-US" sz="900" b="1" dirty="0">
                  <a:latin typeface="Montserrat" panose="00000500000000000000" pitchFamily="50" charset="0"/>
                  <a:cs typeface="Arial" panose="020B0604020202020204" pitchFamily="34" charset="0"/>
                </a:rPr>
                <a:t> </a:t>
              </a:r>
              <a:r>
                <a:rPr lang="en-US" sz="900" b="1" dirty="0" err="1">
                  <a:latin typeface="Montserrat" panose="00000500000000000000" pitchFamily="50" charset="0"/>
                  <a:cs typeface="Arial" panose="020B0604020202020204" pitchFamily="34" charset="0"/>
                </a:rPr>
                <a:t>tảng</a:t>
              </a:r>
              <a:r>
                <a:rPr lang="en-US" sz="900" b="1" dirty="0">
                  <a:latin typeface="Montserrat" panose="00000500000000000000" pitchFamily="50" charset="0"/>
                  <a:cs typeface="Arial" panose="020B0604020202020204" pitchFamily="34" charset="0"/>
                </a:rPr>
                <a:t> </a:t>
              </a:r>
              <a:r>
                <a:rPr lang="en-US" sz="900" b="1" dirty="0" err="1">
                  <a:latin typeface="Montserrat" panose="00000500000000000000" pitchFamily="50" charset="0"/>
                  <a:cs typeface="Arial" panose="020B0604020202020204" pitchFamily="34" charset="0"/>
                </a:rPr>
                <a:t>Soạn</a:t>
              </a:r>
              <a:r>
                <a:rPr lang="en-US" sz="900" b="1" dirty="0">
                  <a:latin typeface="Montserrat" panose="00000500000000000000" pitchFamily="50" charset="0"/>
                  <a:cs typeface="Arial" panose="020B0604020202020204" pitchFamily="34" charset="0"/>
                </a:rPr>
                <a:t> </a:t>
              </a:r>
              <a:r>
                <a:rPr lang="en-US" sz="900" b="1" dirty="0" err="1">
                  <a:latin typeface="Montserrat" panose="00000500000000000000" pitchFamily="50" charset="0"/>
                  <a:cs typeface="Arial" panose="020B0604020202020204" pitchFamily="34" charset="0"/>
                </a:rPr>
                <a:t>giảng</a:t>
              </a:r>
              <a:r>
                <a:rPr lang="en-US" sz="900" b="1" dirty="0">
                  <a:latin typeface="Montserrat" panose="00000500000000000000" pitchFamily="50" charset="0"/>
                  <a:cs typeface="Arial" panose="020B0604020202020204" pitchFamily="34" charset="0"/>
                </a:rPr>
                <a:t> </a:t>
              </a:r>
              <a:r>
                <a:rPr lang="en-US" sz="900" b="1" dirty="0" err="1">
                  <a:latin typeface="Montserrat" panose="00000500000000000000" pitchFamily="50" charset="0"/>
                  <a:cs typeface="Arial" panose="020B0604020202020204" pitchFamily="34" charset="0"/>
                </a:rPr>
                <a:t>thông</a:t>
              </a:r>
              <a:r>
                <a:rPr lang="en-US" sz="900" b="1" dirty="0">
                  <a:latin typeface="Montserrat" panose="00000500000000000000" pitchFamily="50" charset="0"/>
                  <a:cs typeface="Arial" panose="020B0604020202020204" pitchFamily="34" charset="0"/>
                </a:rPr>
                <a:t> </a:t>
              </a:r>
              <a:r>
                <a:rPr lang="en-US" sz="900" b="1" dirty="0" err="1">
                  <a:latin typeface="Montserrat" panose="00000500000000000000" pitchFamily="50" charset="0"/>
                  <a:cs typeface="Arial" panose="020B0604020202020204" pitchFamily="34" charset="0"/>
                </a:rPr>
                <a:t>minh</a:t>
              </a:r>
              <a:endParaRPr lang="en-US" sz="900" b="1" dirty="0">
                <a:latin typeface="Montserrat" panose="00000500000000000000" pitchFamily="50" charset="0"/>
                <a:cs typeface="Arial" panose="020B0604020202020204" pitchFamily="34" charset="0"/>
              </a:endParaRPr>
            </a:p>
          </p:txBody>
        </p:sp>
        <p:grpSp>
          <p:nvGrpSpPr>
            <p:cNvPr id="139" name="Group 138">
              <a:extLst>
                <a:ext uri="{FF2B5EF4-FFF2-40B4-BE49-F238E27FC236}">
                  <a16:creationId xmlns:a16="http://schemas.microsoft.com/office/drawing/2014/main" id="{F2ABEF46-75FB-3D79-BC7B-C5B46AA13323}"/>
                </a:ext>
              </a:extLst>
            </p:cNvPr>
            <p:cNvGrpSpPr/>
            <p:nvPr/>
          </p:nvGrpSpPr>
          <p:grpSpPr>
            <a:xfrm>
              <a:off x="3731928" y="2639221"/>
              <a:ext cx="1046592" cy="2170570"/>
              <a:chOff x="3923349" y="2554097"/>
              <a:chExt cx="1247150" cy="1674667"/>
            </a:xfrm>
          </p:grpSpPr>
          <p:sp>
            <p:nvSpPr>
              <p:cNvPr id="124" name="Rectangle 123">
                <a:extLst>
                  <a:ext uri="{FF2B5EF4-FFF2-40B4-BE49-F238E27FC236}">
                    <a16:creationId xmlns:a16="http://schemas.microsoft.com/office/drawing/2014/main" id="{251D953C-0DD1-430D-9FD0-5648EA5D112D}"/>
                  </a:ext>
                </a:extLst>
              </p:cNvPr>
              <p:cNvSpPr/>
              <p:nvPr/>
            </p:nvSpPr>
            <p:spPr>
              <a:xfrm>
                <a:off x="3923349" y="2554097"/>
                <a:ext cx="1247150" cy="1674667"/>
              </a:xfrm>
              <a:prstGeom prst="rect">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50" charset="0"/>
                </a:endParaRPr>
              </a:p>
            </p:txBody>
          </p:sp>
          <p:sp>
            <p:nvSpPr>
              <p:cNvPr id="128" name="Rectangle: Rounded Corners 127">
                <a:extLst>
                  <a:ext uri="{FF2B5EF4-FFF2-40B4-BE49-F238E27FC236}">
                    <a16:creationId xmlns:a16="http://schemas.microsoft.com/office/drawing/2014/main" id="{F8E0FA38-0CA3-036D-055F-2F619DD1FC22}"/>
                  </a:ext>
                </a:extLst>
              </p:cNvPr>
              <p:cNvSpPr/>
              <p:nvPr/>
            </p:nvSpPr>
            <p:spPr>
              <a:xfrm>
                <a:off x="3999284" y="3582778"/>
                <a:ext cx="112659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Máy</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chủ</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biên</a:t>
                </a:r>
                <a:endParaRPr lang="en-US" sz="800" b="1" dirty="0">
                  <a:solidFill>
                    <a:schemeClr val="tx1"/>
                  </a:solidFill>
                  <a:latin typeface="Montserrat" panose="00000500000000000000" pitchFamily="50" charset="0"/>
                  <a:cs typeface="Arial" panose="020B0604020202020204" pitchFamily="34" charset="0"/>
                </a:endParaRPr>
              </a:p>
            </p:txBody>
          </p:sp>
          <p:sp>
            <p:nvSpPr>
              <p:cNvPr id="129" name="Rectangle: Rounded Corners 128">
                <a:extLst>
                  <a:ext uri="{FF2B5EF4-FFF2-40B4-BE49-F238E27FC236}">
                    <a16:creationId xmlns:a16="http://schemas.microsoft.com/office/drawing/2014/main" id="{8C773471-93D6-0F62-C7B8-1C5F3C93DB2B}"/>
                  </a:ext>
                </a:extLst>
              </p:cNvPr>
              <p:cNvSpPr/>
              <p:nvPr/>
            </p:nvSpPr>
            <p:spPr>
              <a:xfrm>
                <a:off x="3986754" y="3261661"/>
                <a:ext cx="113912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Tablet </a:t>
                </a:r>
                <a:r>
                  <a:rPr lang="en-US" sz="800" b="1" dirty="0" err="1">
                    <a:solidFill>
                      <a:schemeClr val="tx1"/>
                    </a:solidFill>
                    <a:latin typeface="Montserrat" panose="00000500000000000000" pitchFamily="50" charset="0"/>
                    <a:cs typeface="Arial" panose="020B0604020202020204" pitchFamily="34" charset="0"/>
                  </a:rPr>
                  <a:t>học</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sinh</a:t>
                </a:r>
                <a:endParaRPr lang="en-US" sz="800" b="1" dirty="0">
                  <a:solidFill>
                    <a:schemeClr val="tx1"/>
                  </a:solidFill>
                  <a:latin typeface="Montserrat" panose="00000500000000000000" pitchFamily="50" charset="0"/>
                  <a:cs typeface="Arial" panose="020B0604020202020204" pitchFamily="34" charset="0"/>
                </a:endParaRPr>
              </a:p>
            </p:txBody>
          </p:sp>
          <p:sp>
            <p:nvSpPr>
              <p:cNvPr id="133" name="Rectangle: Rounded Corners 132">
                <a:extLst>
                  <a:ext uri="{FF2B5EF4-FFF2-40B4-BE49-F238E27FC236}">
                    <a16:creationId xmlns:a16="http://schemas.microsoft.com/office/drawing/2014/main" id="{D72488E6-A9DE-A634-0860-280373D26F02}"/>
                  </a:ext>
                </a:extLst>
              </p:cNvPr>
              <p:cNvSpPr/>
              <p:nvPr/>
            </p:nvSpPr>
            <p:spPr>
              <a:xfrm>
                <a:off x="3977364" y="2901936"/>
                <a:ext cx="113912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800" b="1" dirty="0">
                    <a:solidFill>
                      <a:schemeClr val="tx1"/>
                    </a:solidFill>
                    <a:latin typeface="Montserrat" panose="00000500000000000000" pitchFamily="50" charset="0"/>
                    <a:cs typeface="Arial" panose="020B0604020202020204" pitchFamily="34" charset="0"/>
                  </a:rPr>
                  <a:t>Bảng tương tác</a:t>
                </a:r>
                <a:endParaRPr lang="en-US" sz="800" b="1" dirty="0">
                  <a:solidFill>
                    <a:schemeClr val="tx1"/>
                  </a:solidFill>
                  <a:latin typeface="Montserrat" panose="00000500000000000000" pitchFamily="50" charset="0"/>
                  <a:cs typeface="Arial" panose="020B0604020202020204" pitchFamily="34" charset="0"/>
                </a:endParaRPr>
              </a:p>
            </p:txBody>
          </p:sp>
          <p:sp>
            <p:nvSpPr>
              <p:cNvPr id="134" name="TextBox 133">
                <a:extLst>
                  <a:ext uri="{FF2B5EF4-FFF2-40B4-BE49-F238E27FC236}">
                    <a16:creationId xmlns:a16="http://schemas.microsoft.com/office/drawing/2014/main" id="{932097E6-D3A4-2C96-B1F2-3FC1538C957D}"/>
                  </a:ext>
                </a:extLst>
              </p:cNvPr>
              <p:cNvSpPr txBox="1"/>
              <p:nvPr/>
            </p:nvSpPr>
            <p:spPr>
              <a:xfrm>
                <a:off x="3978048" y="2626056"/>
                <a:ext cx="1156029" cy="189968"/>
              </a:xfrm>
              <a:prstGeom prst="rect">
                <a:avLst/>
              </a:prstGeom>
              <a:noFill/>
            </p:spPr>
            <p:txBody>
              <a:bodyPr wrap="square" rtlCol="0">
                <a:spAutoFit/>
              </a:bodyPr>
              <a:lstStyle/>
              <a:p>
                <a:pPr algn="ctr"/>
                <a:r>
                  <a:rPr lang="en-US" sz="1000" b="1" dirty="0" err="1">
                    <a:latin typeface="Montserrat" panose="00000500000000000000" pitchFamily="50" charset="0"/>
                  </a:rPr>
                  <a:t>Phần</a:t>
                </a:r>
                <a:r>
                  <a:rPr lang="en-US" sz="1000" b="1" dirty="0">
                    <a:latin typeface="Montserrat" panose="00000500000000000000" pitchFamily="50" charset="0"/>
                  </a:rPr>
                  <a:t> </a:t>
                </a:r>
                <a:r>
                  <a:rPr lang="en-US" sz="1000" b="1" dirty="0" err="1">
                    <a:latin typeface="Montserrat" panose="00000500000000000000" pitchFamily="50" charset="0"/>
                  </a:rPr>
                  <a:t>cứng</a:t>
                </a:r>
                <a:endParaRPr lang="en-US" sz="1000" b="1" dirty="0">
                  <a:latin typeface="Montserrat" panose="00000500000000000000" pitchFamily="50" charset="0"/>
                </a:endParaRPr>
              </a:p>
            </p:txBody>
          </p:sp>
          <p:sp>
            <p:nvSpPr>
              <p:cNvPr id="138" name="Rectangle: Rounded Corners 137">
                <a:extLst>
                  <a:ext uri="{FF2B5EF4-FFF2-40B4-BE49-F238E27FC236}">
                    <a16:creationId xmlns:a16="http://schemas.microsoft.com/office/drawing/2014/main" id="{7CA10EF2-4D51-F03E-D3DB-5F9C3CFAFFC2}"/>
                  </a:ext>
                </a:extLst>
              </p:cNvPr>
              <p:cNvSpPr/>
              <p:nvPr/>
            </p:nvSpPr>
            <p:spPr>
              <a:xfrm>
                <a:off x="3992767" y="3925986"/>
                <a:ext cx="112659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Camera AI</a:t>
                </a:r>
              </a:p>
            </p:txBody>
          </p:sp>
        </p:grpSp>
        <p:grpSp>
          <p:nvGrpSpPr>
            <p:cNvPr id="140" name="Group 139">
              <a:extLst>
                <a:ext uri="{FF2B5EF4-FFF2-40B4-BE49-F238E27FC236}">
                  <a16:creationId xmlns:a16="http://schemas.microsoft.com/office/drawing/2014/main" id="{C44A332E-A128-05CF-F3E3-B4E5C68581C6}"/>
                </a:ext>
              </a:extLst>
            </p:cNvPr>
            <p:cNvGrpSpPr/>
            <p:nvPr/>
          </p:nvGrpSpPr>
          <p:grpSpPr>
            <a:xfrm>
              <a:off x="4912059" y="2638281"/>
              <a:ext cx="1046592" cy="2180787"/>
              <a:chOff x="3923349" y="2554097"/>
              <a:chExt cx="1247150" cy="1674667"/>
            </a:xfrm>
          </p:grpSpPr>
          <p:sp>
            <p:nvSpPr>
              <p:cNvPr id="141" name="Rectangle 140">
                <a:extLst>
                  <a:ext uri="{FF2B5EF4-FFF2-40B4-BE49-F238E27FC236}">
                    <a16:creationId xmlns:a16="http://schemas.microsoft.com/office/drawing/2014/main" id="{4083D4D6-76D3-AFC9-5D41-87247B1B9130}"/>
                  </a:ext>
                </a:extLst>
              </p:cNvPr>
              <p:cNvSpPr/>
              <p:nvPr/>
            </p:nvSpPr>
            <p:spPr>
              <a:xfrm>
                <a:off x="3923349" y="2554097"/>
                <a:ext cx="1247150" cy="1674667"/>
              </a:xfrm>
              <a:prstGeom prst="rect">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50" charset="0"/>
                </a:endParaRPr>
              </a:p>
            </p:txBody>
          </p:sp>
          <p:sp>
            <p:nvSpPr>
              <p:cNvPr id="143" name="Rectangle: Rounded Corners 142">
                <a:extLst>
                  <a:ext uri="{FF2B5EF4-FFF2-40B4-BE49-F238E27FC236}">
                    <a16:creationId xmlns:a16="http://schemas.microsoft.com/office/drawing/2014/main" id="{FCB7E254-5F30-07ED-E6B4-E34E060F3731}"/>
                  </a:ext>
                </a:extLst>
              </p:cNvPr>
              <p:cNvSpPr/>
              <p:nvPr/>
            </p:nvSpPr>
            <p:spPr>
              <a:xfrm>
                <a:off x="3999284" y="3582778"/>
                <a:ext cx="112659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Tổ</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chức</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làm</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việc</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nhóm</a:t>
                </a:r>
                <a:endParaRPr lang="en-US" sz="800" b="1" dirty="0">
                  <a:solidFill>
                    <a:schemeClr val="tx1"/>
                  </a:solidFill>
                  <a:latin typeface="Montserrat" panose="00000500000000000000" pitchFamily="50" charset="0"/>
                  <a:cs typeface="Arial" panose="020B0604020202020204" pitchFamily="34" charset="0"/>
                </a:endParaRPr>
              </a:p>
            </p:txBody>
          </p:sp>
          <p:sp>
            <p:nvSpPr>
              <p:cNvPr id="144" name="Rectangle: Rounded Corners 143">
                <a:extLst>
                  <a:ext uri="{FF2B5EF4-FFF2-40B4-BE49-F238E27FC236}">
                    <a16:creationId xmlns:a16="http://schemas.microsoft.com/office/drawing/2014/main" id="{730AC2CC-4494-A0CB-A8C1-47196DA851E7}"/>
                  </a:ext>
                </a:extLst>
              </p:cNvPr>
              <p:cNvSpPr/>
              <p:nvPr/>
            </p:nvSpPr>
            <p:spPr>
              <a:xfrm>
                <a:off x="3986754" y="3261661"/>
                <a:ext cx="113912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Giao </a:t>
                </a:r>
                <a:r>
                  <a:rPr lang="en-US" sz="800" b="1" dirty="0" err="1">
                    <a:solidFill>
                      <a:schemeClr val="tx1"/>
                    </a:solidFill>
                    <a:latin typeface="Montserrat" panose="00000500000000000000" pitchFamily="50" charset="0"/>
                    <a:cs typeface="Arial" panose="020B0604020202020204" pitchFamily="34" charset="0"/>
                  </a:rPr>
                  <a:t>bài</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chấm</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bài</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tự</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động</a:t>
                </a:r>
                <a:endParaRPr lang="en-US" sz="800" b="1" dirty="0">
                  <a:solidFill>
                    <a:schemeClr val="tx1"/>
                  </a:solidFill>
                  <a:latin typeface="Montserrat" panose="00000500000000000000" pitchFamily="50" charset="0"/>
                  <a:cs typeface="Arial" panose="020B0604020202020204" pitchFamily="34" charset="0"/>
                </a:endParaRPr>
              </a:p>
            </p:txBody>
          </p:sp>
          <p:sp>
            <p:nvSpPr>
              <p:cNvPr id="149" name="Rectangle: Rounded Corners 148">
                <a:extLst>
                  <a:ext uri="{FF2B5EF4-FFF2-40B4-BE49-F238E27FC236}">
                    <a16:creationId xmlns:a16="http://schemas.microsoft.com/office/drawing/2014/main" id="{F00FFA1D-F72A-993D-052A-E74D55291015}"/>
                  </a:ext>
                </a:extLst>
              </p:cNvPr>
              <p:cNvSpPr/>
              <p:nvPr/>
            </p:nvSpPr>
            <p:spPr>
              <a:xfrm>
                <a:off x="3977364" y="2901936"/>
                <a:ext cx="113912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Tương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tác</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trực</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quan</a:t>
                </a:r>
                <a:endParaRPr lang="en-US" sz="800" b="1" dirty="0">
                  <a:solidFill>
                    <a:schemeClr val="tx1"/>
                  </a:solidFill>
                  <a:latin typeface="Montserrat" panose="00000500000000000000" pitchFamily="50" charset="0"/>
                  <a:cs typeface="Arial" panose="020B0604020202020204" pitchFamily="34" charset="0"/>
                </a:endParaRPr>
              </a:p>
            </p:txBody>
          </p:sp>
          <p:sp>
            <p:nvSpPr>
              <p:cNvPr id="150" name="TextBox 149">
                <a:extLst>
                  <a:ext uri="{FF2B5EF4-FFF2-40B4-BE49-F238E27FC236}">
                    <a16:creationId xmlns:a16="http://schemas.microsoft.com/office/drawing/2014/main" id="{DBB7FA68-9C71-3EB1-FACF-E76F76E3A6C2}"/>
                  </a:ext>
                </a:extLst>
              </p:cNvPr>
              <p:cNvSpPr txBox="1"/>
              <p:nvPr/>
            </p:nvSpPr>
            <p:spPr>
              <a:xfrm>
                <a:off x="3976260" y="2603224"/>
                <a:ext cx="1159607" cy="189078"/>
              </a:xfrm>
              <a:prstGeom prst="rect">
                <a:avLst/>
              </a:prstGeom>
              <a:noFill/>
            </p:spPr>
            <p:txBody>
              <a:bodyPr wrap="square" rtlCol="0">
                <a:spAutoFit/>
              </a:bodyPr>
              <a:lstStyle/>
              <a:p>
                <a:pPr algn="ctr"/>
                <a:r>
                  <a:rPr lang="en-US" sz="1000" b="1" dirty="0" err="1">
                    <a:latin typeface="Montserrat" panose="00000500000000000000" pitchFamily="50" charset="0"/>
                  </a:rPr>
                  <a:t>Phần</a:t>
                </a:r>
                <a:r>
                  <a:rPr lang="en-US" sz="1000" b="1" dirty="0">
                    <a:latin typeface="Montserrat" panose="00000500000000000000" pitchFamily="50" charset="0"/>
                  </a:rPr>
                  <a:t> </a:t>
                </a:r>
                <a:r>
                  <a:rPr lang="en-US" sz="1000" b="1" dirty="0" err="1">
                    <a:latin typeface="Montserrat" panose="00000500000000000000" pitchFamily="50" charset="0"/>
                  </a:rPr>
                  <a:t>mềm</a:t>
                </a:r>
                <a:endParaRPr lang="en-US" sz="1000" b="1" dirty="0">
                  <a:latin typeface="Montserrat" panose="00000500000000000000" pitchFamily="50" charset="0"/>
                </a:endParaRPr>
              </a:p>
            </p:txBody>
          </p:sp>
          <p:sp>
            <p:nvSpPr>
              <p:cNvPr id="152" name="Rectangle: Rounded Corners 151">
                <a:extLst>
                  <a:ext uri="{FF2B5EF4-FFF2-40B4-BE49-F238E27FC236}">
                    <a16:creationId xmlns:a16="http://schemas.microsoft.com/office/drawing/2014/main" id="{F5FE7096-5E7B-8A67-33E9-EE80CEBEED14}"/>
                  </a:ext>
                </a:extLst>
              </p:cNvPr>
              <p:cNvSpPr/>
              <p:nvPr/>
            </p:nvSpPr>
            <p:spPr>
              <a:xfrm>
                <a:off x="3992767" y="3925986"/>
                <a:ext cx="112659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Đấu</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trường</a:t>
                </a:r>
                <a:r>
                  <a:rPr lang="en-US" sz="800" b="1" dirty="0">
                    <a:solidFill>
                      <a:schemeClr val="tx1"/>
                    </a:solidFill>
                    <a:latin typeface="Montserrat" panose="00000500000000000000" pitchFamily="50" charset="0"/>
                    <a:cs typeface="Arial" panose="020B0604020202020204" pitchFamily="34" charset="0"/>
                  </a:rPr>
                  <a:t> tri </a:t>
                </a:r>
                <a:r>
                  <a:rPr lang="en-US" sz="800" b="1" dirty="0" err="1">
                    <a:solidFill>
                      <a:schemeClr val="tx1"/>
                    </a:solidFill>
                    <a:latin typeface="Montserrat" panose="00000500000000000000" pitchFamily="50" charset="0"/>
                    <a:cs typeface="Arial" panose="020B0604020202020204" pitchFamily="34" charset="0"/>
                  </a:rPr>
                  <a:t>thức</a:t>
                </a:r>
                <a:endParaRPr lang="en-US" sz="800" b="1" dirty="0">
                  <a:solidFill>
                    <a:schemeClr val="tx1"/>
                  </a:solidFill>
                  <a:latin typeface="Montserrat" panose="00000500000000000000" pitchFamily="50" charset="0"/>
                  <a:cs typeface="Arial" panose="020B0604020202020204" pitchFamily="34" charset="0"/>
                </a:endParaRPr>
              </a:p>
            </p:txBody>
          </p:sp>
        </p:grpSp>
        <p:grpSp>
          <p:nvGrpSpPr>
            <p:cNvPr id="153" name="Group 152">
              <a:extLst>
                <a:ext uri="{FF2B5EF4-FFF2-40B4-BE49-F238E27FC236}">
                  <a16:creationId xmlns:a16="http://schemas.microsoft.com/office/drawing/2014/main" id="{67A730D6-5648-03C6-75FA-59F7A9A48266}"/>
                </a:ext>
              </a:extLst>
            </p:cNvPr>
            <p:cNvGrpSpPr/>
            <p:nvPr/>
          </p:nvGrpSpPr>
          <p:grpSpPr>
            <a:xfrm>
              <a:off x="6060858" y="2640112"/>
              <a:ext cx="1046592" cy="2160889"/>
              <a:chOff x="3923349" y="2554097"/>
              <a:chExt cx="1247150" cy="1674667"/>
            </a:xfrm>
          </p:grpSpPr>
          <p:sp>
            <p:nvSpPr>
              <p:cNvPr id="155" name="Rectangle 154">
                <a:extLst>
                  <a:ext uri="{FF2B5EF4-FFF2-40B4-BE49-F238E27FC236}">
                    <a16:creationId xmlns:a16="http://schemas.microsoft.com/office/drawing/2014/main" id="{510276F2-062C-C1D1-FD44-65CCD9B5BBE4}"/>
                  </a:ext>
                </a:extLst>
              </p:cNvPr>
              <p:cNvSpPr/>
              <p:nvPr/>
            </p:nvSpPr>
            <p:spPr>
              <a:xfrm>
                <a:off x="3923349" y="2554097"/>
                <a:ext cx="1247150" cy="1674667"/>
              </a:xfrm>
              <a:prstGeom prst="rect">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50" charset="0"/>
                </a:endParaRPr>
              </a:p>
            </p:txBody>
          </p:sp>
          <p:sp>
            <p:nvSpPr>
              <p:cNvPr id="156" name="Rectangle: Rounded Corners 155">
                <a:extLst>
                  <a:ext uri="{FF2B5EF4-FFF2-40B4-BE49-F238E27FC236}">
                    <a16:creationId xmlns:a16="http://schemas.microsoft.com/office/drawing/2014/main" id="{39AC640A-54B4-B3F7-85C7-0773DB4E0044}"/>
                  </a:ext>
                </a:extLst>
              </p:cNvPr>
              <p:cNvSpPr/>
              <p:nvPr/>
            </p:nvSpPr>
            <p:spPr>
              <a:xfrm>
                <a:off x="3999284" y="3582778"/>
                <a:ext cx="112659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Trò</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chơi</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tương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tác</a:t>
                </a:r>
                <a:endParaRPr lang="en-US" sz="800" b="1" dirty="0">
                  <a:solidFill>
                    <a:schemeClr val="tx1"/>
                  </a:solidFill>
                  <a:latin typeface="Montserrat" panose="00000500000000000000" pitchFamily="50" charset="0"/>
                  <a:cs typeface="Arial" panose="020B0604020202020204" pitchFamily="34" charset="0"/>
                </a:endParaRPr>
              </a:p>
            </p:txBody>
          </p:sp>
          <p:sp>
            <p:nvSpPr>
              <p:cNvPr id="163" name="Rectangle: Rounded Corners 162">
                <a:extLst>
                  <a:ext uri="{FF2B5EF4-FFF2-40B4-BE49-F238E27FC236}">
                    <a16:creationId xmlns:a16="http://schemas.microsoft.com/office/drawing/2014/main" id="{93E27596-B13D-1EBC-9361-C98D050900AF}"/>
                  </a:ext>
                </a:extLst>
              </p:cNvPr>
              <p:cNvSpPr/>
              <p:nvPr/>
            </p:nvSpPr>
            <p:spPr>
              <a:xfrm>
                <a:off x="3986754" y="3261661"/>
                <a:ext cx="113912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Bài</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tập</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tương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tác</a:t>
                </a:r>
                <a:endParaRPr lang="en-US" sz="800" b="1" dirty="0">
                  <a:solidFill>
                    <a:schemeClr val="tx1"/>
                  </a:solidFill>
                  <a:latin typeface="Montserrat" panose="00000500000000000000" pitchFamily="50" charset="0"/>
                  <a:cs typeface="Arial" panose="020B0604020202020204" pitchFamily="34" charset="0"/>
                </a:endParaRPr>
              </a:p>
            </p:txBody>
          </p:sp>
          <p:sp>
            <p:nvSpPr>
              <p:cNvPr id="164" name="Rectangle: Rounded Corners 163">
                <a:extLst>
                  <a:ext uri="{FF2B5EF4-FFF2-40B4-BE49-F238E27FC236}">
                    <a16:creationId xmlns:a16="http://schemas.microsoft.com/office/drawing/2014/main" id="{37E51646-D76F-EB05-C7BB-1E58A05F6909}"/>
                  </a:ext>
                </a:extLst>
              </p:cNvPr>
              <p:cNvSpPr/>
              <p:nvPr/>
            </p:nvSpPr>
            <p:spPr>
              <a:xfrm>
                <a:off x="3977364" y="2901936"/>
                <a:ext cx="113912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Slide </a:t>
                </a:r>
                <a:r>
                  <a:rPr lang="en-US" sz="800" b="1" dirty="0" err="1">
                    <a:solidFill>
                      <a:schemeClr val="tx1"/>
                    </a:solidFill>
                    <a:latin typeface="Montserrat" panose="00000500000000000000" pitchFamily="50" charset="0"/>
                    <a:cs typeface="Arial" panose="020B0604020202020204" pitchFamily="34" charset="0"/>
                  </a:rPr>
                  <a:t>Tương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tác</a:t>
                </a:r>
                <a:endParaRPr lang="en-US" sz="800" b="1" dirty="0">
                  <a:solidFill>
                    <a:schemeClr val="tx1"/>
                  </a:solidFill>
                  <a:latin typeface="Montserrat" panose="00000500000000000000" pitchFamily="50" charset="0"/>
                  <a:cs typeface="Arial" panose="020B0604020202020204" pitchFamily="34" charset="0"/>
                </a:endParaRPr>
              </a:p>
            </p:txBody>
          </p:sp>
          <p:sp>
            <p:nvSpPr>
              <p:cNvPr id="165" name="TextBox 164">
                <a:extLst>
                  <a:ext uri="{FF2B5EF4-FFF2-40B4-BE49-F238E27FC236}">
                    <a16:creationId xmlns:a16="http://schemas.microsoft.com/office/drawing/2014/main" id="{1C211CED-57AF-4447-C44B-FC5F3A31C3EE}"/>
                  </a:ext>
                </a:extLst>
              </p:cNvPr>
              <p:cNvSpPr txBox="1"/>
              <p:nvPr/>
            </p:nvSpPr>
            <p:spPr>
              <a:xfrm>
                <a:off x="4025270" y="2602257"/>
                <a:ext cx="1021763" cy="190819"/>
              </a:xfrm>
              <a:prstGeom prst="rect">
                <a:avLst/>
              </a:prstGeom>
              <a:noFill/>
            </p:spPr>
            <p:txBody>
              <a:bodyPr wrap="square" rtlCol="0">
                <a:spAutoFit/>
              </a:bodyPr>
              <a:lstStyle/>
              <a:p>
                <a:pPr algn="ctr"/>
                <a:r>
                  <a:rPr lang="en-US" sz="1000" b="1" dirty="0" err="1">
                    <a:latin typeface="Montserrat" panose="00000500000000000000" pitchFamily="50" charset="0"/>
                  </a:rPr>
                  <a:t>Nội</a:t>
                </a:r>
                <a:r>
                  <a:rPr lang="en-US" sz="1000" b="1" dirty="0">
                    <a:latin typeface="Montserrat" panose="00000500000000000000" pitchFamily="50" charset="0"/>
                  </a:rPr>
                  <a:t> dung</a:t>
                </a:r>
              </a:p>
            </p:txBody>
          </p:sp>
          <p:sp>
            <p:nvSpPr>
              <p:cNvPr id="166" name="Rectangle: Rounded Corners 165">
                <a:extLst>
                  <a:ext uri="{FF2B5EF4-FFF2-40B4-BE49-F238E27FC236}">
                    <a16:creationId xmlns:a16="http://schemas.microsoft.com/office/drawing/2014/main" id="{6B1AF0E0-8E7A-3C05-E941-9C3BCA2AC9EC}"/>
                  </a:ext>
                </a:extLst>
              </p:cNvPr>
              <p:cNvSpPr/>
              <p:nvPr/>
            </p:nvSpPr>
            <p:spPr>
              <a:xfrm>
                <a:off x="3992767" y="3925986"/>
                <a:ext cx="1126590" cy="261610"/>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Thí</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nghiệm</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ảo</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Giáo</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cụ</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số</a:t>
                </a:r>
                <a:endParaRPr lang="en-US" sz="800" b="1" dirty="0">
                  <a:solidFill>
                    <a:schemeClr val="tx1"/>
                  </a:solidFill>
                  <a:latin typeface="Montserrat" panose="00000500000000000000" pitchFamily="50" charset="0"/>
                  <a:cs typeface="Arial" panose="020B0604020202020204" pitchFamily="34" charset="0"/>
                </a:endParaRPr>
              </a:p>
            </p:txBody>
          </p:sp>
        </p:grpSp>
        <p:grpSp>
          <p:nvGrpSpPr>
            <p:cNvPr id="167" name="Group 166">
              <a:extLst>
                <a:ext uri="{FF2B5EF4-FFF2-40B4-BE49-F238E27FC236}">
                  <a16:creationId xmlns:a16="http://schemas.microsoft.com/office/drawing/2014/main" id="{3B7344D0-9C76-09F4-8F58-5C67FB65E51E}"/>
                </a:ext>
              </a:extLst>
            </p:cNvPr>
            <p:cNvGrpSpPr/>
            <p:nvPr/>
          </p:nvGrpSpPr>
          <p:grpSpPr>
            <a:xfrm>
              <a:off x="7295232" y="2640915"/>
              <a:ext cx="1046592" cy="2152170"/>
              <a:chOff x="3923349" y="2554097"/>
              <a:chExt cx="1247150" cy="1674667"/>
            </a:xfrm>
          </p:grpSpPr>
          <p:sp>
            <p:nvSpPr>
              <p:cNvPr id="177" name="Rectangle 176">
                <a:extLst>
                  <a:ext uri="{FF2B5EF4-FFF2-40B4-BE49-F238E27FC236}">
                    <a16:creationId xmlns:a16="http://schemas.microsoft.com/office/drawing/2014/main" id="{1D21561D-CA31-DE9C-62A2-C4F8CA7337F2}"/>
                  </a:ext>
                </a:extLst>
              </p:cNvPr>
              <p:cNvSpPr/>
              <p:nvPr/>
            </p:nvSpPr>
            <p:spPr>
              <a:xfrm>
                <a:off x="3923349" y="2554097"/>
                <a:ext cx="1247150" cy="1674667"/>
              </a:xfrm>
              <a:prstGeom prst="rect">
                <a:avLst/>
              </a:prstGeom>
              <a:solidFill>
                <a:schemeClr val="bg1">
                  <a:lumMod val="9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Montserrat" panose="00000500000000000000" pitchFamily="50" charset="0"/>
                </a:endParaRPr>
              </a:p>
            </p:txBody>
          </p:sp>
          <p:sp>
            <p:nvSpPr>
              <p:cNvPr id="178" name="Rectangle: Rounded Corners 177">
                <a:extLst>
                  <a:ext uri="{FF2B5EF4-FFF2-40B4-BE49-F238E27FC236}">
                    <a16:creationId xmlns:a16="http://schemas.microsoft.com/office/drawing/2014/main" id="{4343737D-E5B1-0021-83DC-21D279F9BAC1}"/>
                  </a:ext>
                </a:extLst>
              </p:cNvPr>
              <p:cNvSpPr/>
              <p:nvPr/>
            </p:nvSpPr>
            <p:spPr>
              <a:xfrm>
                <a:off x="3986754" y="3766686"/>
                <a:ext cx="1126590" cy="381218"/>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AI </a:t>
                </a:r>
                <a:r>
                  <a:rPr lang="en-US" sz="800" b="1" dirty="0" err="1">
                    <a:solidFill>
                      <a:schemeClr val="tx1"/>
                    </a:solidFill>
                    <a:latin typeface="Montserrat" panose="00000500000000000000" pitchFamily="50" charset="0"/>
                    <a:cs typeface="Arial" panose="020B0604020202020204" pitchFamily="34" charset="0"/>
                  </a:rPr>
                  <a:t>tương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tác</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giải</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đáp</a:t>
                </a:r>
                <a:endParaRPr lang="en-US" sz="800" b="1" dirty="0">
                  <a:solidFill>
                    <a:schemeClr val="tx1"/>
                  </a:solidFill>
                  <a:latin typeface="Montserrat" panose="00000500000000000000" pitchFamily="50" charset="0"/>
                  <a:cs typeface="Arial" panose="020B0604020202020204" pitchFamily="34" charset="0"/>
                </a:endParaRPr>
              </a:p>
            </p:txBody>
          </p:sp>
          <p:sp>
            <p:nvSpPr>
              <p:cNvPr id="179" name="Rectangle: Rounded Corners 178">
                <a:extLst>
                  <a:ext uri="{FF2B5EF4-FFF2-40B4-BE49-F238E27FC236}">
                    <a16:creationId xmlns:a16="http://schemas.microsoft.com/office/drawing/2014/main" id="{77E6C9FC-563E-522A-A325-0136D07BC3F8}"/>
                  </a:ext>
                </a:extLst>
              </p:cNvPr>
              <p:cNvSpPr/>
              <p:nvPr/>
            </p:nvSpPr>
            <p:spPr>
              <a:xfrm>
                <a:off x="3977364" y="3312654"/>
                <a:ext cx="1139120" cy="381217"/>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AI </a:t>
                </a:r>
                <a:r>
                  <a:rPr lang="en-US" sz="800" b="1" dirty="0" err="1">
                    <a:solidFill>
                      <a:schemeClr val="tx1"/>
                    </a:solidFill>
                    <a:latin typeface="Montserrat" panose="00000500000000000000" pitchFamily="50" charset="0"/>
                    <a:cs typeface="Arial" panose="020B0604020202020204" pitchFamily="34" charset="0"/>
                  </a:rPr>
                  <a:t>kiểm</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tra</a:t>
                </a:r>
                <a:r>
                  <a:rPr lang="en-US" sz="800" b="1" dirty="0">
                    <a:solidFill>
                      <a:schemeClr val="tx1"/>
                    </a:solidFill>
                    <a:latin typeface="Montserrat" panose="00000500000000000000" pitchFamily="50" charset="0"/>
                    <a:cs typeface="Arial" panose="020B0604020202020204" pitchFamily="34" charset="0"/>
                  </a:rPr>
                  <a:t> HS</a:t>
                </a:r>
              </a:p>
            </p:txBody>
          </p:sp>
          <p:sp>
            <p:nvSpPr>
              <p:cNvPr id="180" name="Rectangle: Rounded Corners 179">
                <a:extLst>
                  <a:ext uri="{FF2B5EF4-FFF2-40B4-BE49-F238E27FC236}">
                    <a16:creationId xmlns:a16="http://schemas.microsoft.com/office/drawing/2014/main" id="{3C7224E6-9D58-3DFD-E2F7-6E8953448D9D}"/>
                  </a:ext>
                </a:extLst>
              </p:cNvPr>
              <p:cNvSpPr/>
              <p:nvPr/>
            </p:nvSpPr>
            <p:spPr>
              <a:xfrm>
                <a:off x="3977364" y="2901936"/>
                <a:ext cx="1139120" cy="327596"/>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1"/>
                    </a:solidFill>
                    <a:latin typeface="Montserrat" panose="00000500000000000000" pitchFamily="50" charset="0"/>
                    <a:cs typeface="Arial" panose="020B0604020202020204" pitchFamily="34" charset="0"/>
                  </a:rPr>
                  <a:t>Nhân</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vật</a:t>
                </a:r>
                <a:r>
                  <a:rPr lang="en-US" sz="800" b="1" dirty="0">
                    <a:solidFill>
                      <a:schemeClr val="tx1"/>
                    </a:solidFill>
                    <a:latin typeface="Montserrat" panose="00000500000000000000" pitchFamily="50" charset="0"/>
                    <a:cs typeface="Arial" panose="020B0604020202020204" pitchFamily="34" charset="0"/>
                  </a:rPr>
                  <a:t> AI </a:t>
                </a:r>
                <a:r>
                  <a:rPr lang="en-US" sz="800" b="1" dirty="0" err="1">
                    <a:solidFill>
                      <a:schemeClr val="tx1"/>
                    </a:solidFill>
                    <a:latin typeface="Montserrat" panose="00000500000000000000" pitchFamily="50" charset="0"/>
                    <a:cs typeface="Arial" panose="020B0604020202020204" pitchFamily="34" charset="0"/>
                  </a:rPr>
                  <a:t>giảng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bài</a:t>
                </a:r>
                <a:endParaRPr lang="en-US" sz="800" b="1" dirty="0">
                  <a:solidFill>
                    <a:schemeClr val="tx1"/>
                  </a:solidFill>
                  <a:latin typeface="Montserrat" panose="00000500000000000000" pitchFamily="50" charset="0"/>
                  <a:cs typeface="Arial" panose="020B0604020202020204" pitchFamily="34" charset="0"/>
                </a:endParaRPr>
              </a:p>
            </p:txBody>
          </p:sp>
          <p:sp>
            <p:nvSpPr>
              <p:cNvPr id="181" name="TextBox 180">
                <a:extLst>
                  <a:ext uri="{FF2B5EF4-FFF2-40B4-BE49-F238E27FC236}">
                    <a16:creationId xmlns:a16="http://schemas.microsoft.com/office/drawing/2014/main" id="{9D21B7A7-40C4-1BA3-62BF-36B365300AE2}"/>
                  </a:ext>
                </a:extLst>
              </p:cNvPr>
              <p:cNvSpPr txBox="1"/>
              <p:nvPr/>
            </p:nvSpPr>
            <p:spPr>
              <a:xfrm>
                <a:off x="3999284" y="2604247"/>
                <a:ext cx="1021763" cy="311337"/>
              </a:xfrm>
              <a:prstGeom prst="rect">
                <a:avLst/>
              </a:prstGeom>
              <a:noFill/>
            </p:spPr>
            <p:txBody>
              <a:bodyPr wrap="square" rtlCol="0">
                <a:spAutoFit/>
              </a:bodyPr>
              <a:lstStyle/>
              <a:p>
                <a:pPr algn="ctr"/>
                <a:r>
                  <a:rPr lang="en-US" sz="1000" b="1" dirty="0">
                    <a:latin typeface="Montserrat" panose="00000500000000000000" pitchFamily="50" charset="0"/>
                  </a:rPr>
                  <a:t>AI </a:t>
                </a:r>
                <a:r>
                  <a:rPr lang="en-US" sz="1000" b="1" dirty="0" err="1">
                    <a:latin typeface="Montserrat" panose="00000500000000000000" pitchFamily="50" charset="0"/>
                  </a:rPr>
                  <a:t>trợ</a:t>
                </a:r>
                <a:r>
                  <a:rPr lang="en-US" sz="1000" b="1" dirty="0">
                    <a:latin typeface="Montserrat" panose="00000500000000000000" pitchFamily="50" charset="0"/>
                  </a:rPr>
                  <a:t> </a:t>
                </a:r>
                <a:r>
                  <a:rPr lang="en-US" sz="1000" b="1" dirty="0" err="1">
                    <a:latin typeface="Montserrat" panose="00000500000000000000" pitchFamily="50" charset="0"/>
                  </a:rPr>
                  <a:t>giảng</a:t>
                </a:r>
                <a:endParaRPr lang="en-US" sz="1000" b="1" dirty="0">
                  <a:latin typeface="Montserrat" panose="00000500000000000000" pitchFamily="50" charset="0"/>
                </a:endParaRPr>
              </a:p>
            </p:txBody>
          </p:sp>
        </p:grpSp>
        <p:sp>
          <p:nvSpPr>
            <p:cNvPr id="186" name="Rectangle: Rounded Corners 185">
              <a:extLst>
                <a:ext uri="{FF2B5EF4-FFF2-40B4-BE49-F238E27FC236}">
                  <a16:creationId xmlns:a16="http://schemas.microsoft.com/office/drawing/2014/main" id="{8D867251-6EBA-ABE2-5639-459A773F051A}"/>
                </a:ext>
              </a:extLst>
            </p:cNvPr>
            <p:cNvSpPr/>
            <p:nvPr/>
          </p:nvSpPr>
          <p:spPr>
            <a:xfrm>
              <a:off x="9360213" y="1348493"/>
              <a:ext cx="2263460" cy="1504516"/>
            </a:xfrm>
            <a:prstGeom prst="roundRect">
              <a:avLst>
                <a:gd name="adj" fmla="val 7751"/>
              </a:avLst>
            </a:prstGeom>
            <a:solidFill>
              <a:srgbClr val="A6ECE9"/>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88" name="Rectangle: Rounded Corners 187">
              <a:extLst>
                <a:ext uri="{FF2B5EF4-FFF2-40B4-BE49-F238E27FC236}">
                  <a16:creationId xmlns:a16="http://schemas.microsoft.com/office/drawing/2014/main" id="{9101484C-3344-E1CF-55C9-5AA9B8D55D1F}"/>
                </a:ext>
              </a:extLst>
            </p:cNvPr>
            <p:cNvSpPr/>
            <p:nvPr/>
          </p:nvSpPr>
          <p:spPr>
            <a:xfrm>
              <a:off x="9465976" y="1745596"/>
              <a:ext cx="2016395" cy="261611"/>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Thư </a:t>
              </a:r>
              <a:r>
                <a:rPr lang="en-US" sz="800" b="1" dirty="0" err="1">
                  <a:solidFill>
                    <a:schemeClr val="tx1"/>
                  </a:solidFill>
                  <a:latin typeface="Montserrat" panose="00000500000000000000" pitchFamily="50" charset="0"/>
                  <a:cs typeface="Arial" panose="020B0604020202020204" pitchFamily="34" charset="0"/>
                </a:rPr>
                <a:t>viện</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Kế</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hoạch</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bài</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dạy</a:t>
              </a:r>
              <a:endParaRPr lang="en-US" sz="800" b="1" dirty="0">
                <a:solidFill>
                  <a:schemeClr val="tx1"/>
                </a:solidFill>
                <a:latin typeface="Montserrat" panose="00000500000000000000" pitchFamily="50" charset="0"/>
                <a:cs typeface="Arial" panose="020B0604020202020204" pitchFamily="34" charset="0"/>
              </a:endParaRPr>
            </a:p>
          </p:txBody>
        </p:sp>
        <p:sp>
          <p:nvSpPr>
            <p:cNvPr id="193" name="TextBox 192">
              <a:extLst>
                <a:ext uri="{FF2B5EF4-FFF2-40B4-BE49-F238E27FC236}">
                  <a16:creationId xmlns:a16="http://schemas.microsoft.com/office/drawing/2014/main" id="{374FCF55-ACF0-3ABB-CCD7-324D74523B5F}"/>
                </a:ext>
              </a:extLst>
            </p:cNvPr>
            <p:cNvSpPr txBox="1"/>
            <p:nvPr/>
          </p:nvSpPr>
          <p:spPr>
            <a:xfrm>
              <a:off x="9465977" y="1417652"/>
              <a:ext cx="2016394" cy="246221"/>
            </a:xfrm>
            <a:prstGeom prst="rect">
              <a:avLst/>
            </a:prstGeom>
            <a:noFill/>
          </p:spPr>
          <p:txBody>
            <a:bodyPr wrap="square" rtlCol="0">
              <a:spAutoFit/>
            </a:bodyPr>
            <a:lstStyle/>
            <a:p>
              <a:r>
                <a:rPr lang="en-US" sz="1000" b="1" dirty="0" err="1">
                  <a:latin typeface="Montserrat" panose="00000500000000000000" pitchFamily="50" charset="0"/>
                  <a:cs typeface="Arial" panose="020B0604020202020204" pitchFamily="34" charset="0"/>
                </a:rPr>
                <a:t>Nền</a:t>
              </a:r>
              <a:r>
                <a:rPr lang="en-US" sz="1000" b="1" dirty="0">
                  <a:latin typeface="Montserrat" panose="00000500000000000000" pitchFamily="50" charset="0"/>
                  <a:cs typeface="Arial" panose="020B0604020202020204" pitchFamily="34" charset="0"/>
                </a:rPr>
                <a:t> </a:t>
              </a:r>
              <a:r>
                <a:rPr lang="en-US" sz="1000" b="1" dirty="0" err="1">
                  <a:latin typeface="Montserrat" panose="00000500000000000000" pitchFamily="50" charset="0"/>
                  <a:cs typeface="Arial" panose="020B0604020202020204" pitchFamily="34" charset="0"/>
                </a:rPr>
                <a:t>tảng</a:t>
              </a:r>
              <a:r>
                <a:rPr lang="en-US" sz="1000" b="1" dirty="0">
                  <a:latin typeface="Montserrat" panose="00000500000000000000" pitchFamily="50" charset="0"/>
                  <a:cs typeface="Arial" panose="020B0604020202020204" pitchFamily="34" charset="0"/>
                </a:rPr>
                <a:t> </a:t>
              </a:r>
              <a:r>
                <a:rPr lang="en-US" sz="1000" b="1" dirty="0" err="1">
                  <a:latin typeface="Montserrat" panose="00000500000000000000" pitchFamily="50" charset="0"/>
                  <a:cs typeface="Arial" panose="020B0604020202020204" pitchFamily="34" charset="0"/>
                </a:rPr>
                <a:t>Cộng</a:t>
              </a:r>
              <a:r>
                <a:rPr lang="en-US" sz="1000" b="1" dirty="0">
                  <a:latin typeface="Montserrat" panose="00000500000000000000" pitchFamily="50" charset="0"/>
                  <a:cs typeface="Arial" panose="020B0604020202020204" pitchFamily="34" charset="0"/>
                </a:rPr>
                <a:t> </a:t>
              </a:r>
              <a:r>
                <a:rPr lang="en-US" sz="1000" b="1" dirty="0" err="1">
                  <a:latin typeface="Montserrat" panose="00000500000000000000" pitchFamily="50" charset="0"/>
                  <a:cs typeface="Arial" panose="020B0604020202020204" pitchFamily="34" charset="0"/>
                </a:rPr>
                <a:t>đồng</a:t>
              </a:r>
              <a:r>
                <a:rPr lang="en-US" sz="1000" b="1" dirty="0">
                  <a:latin typeface="Montserrat" panose="00000500000000000000" pitchFamily="50" charset="0"/>
                  <a:cs typeface="Arial" panose="020B0604020202020204" pitchFamily="34" charset="0"/>
                </a:rPr>
                <a:t> ND</a:t>
              </a:r>
            </a:p>
          </p:txBody>
        </p:sp>
        <p:sp>
          <p:nvSpPr>
            <p:cNvPr id="195" name="Rectangle: Rounded Corners 194">
              <a:extLst>
                <a:ext uri="{FF2B5EF4-FFF2-40B4-BE49-F238E27FC236}">
                  <a16:creationId xmlns:a16="http://schemas.microsoft.com/office/drawing/2014/main" id="{44E111E6-506D-F885-F3AD-E4B493008740}"/>
                </a:ext>
              </a:extLst>
            </p:cNvPr>
            <p:cNvSpPr/>
            <p:nvPr/>
          </p:nvSpPr>
          <p:spPr>
            <a:xfrm>
              <a:off x="9465977" y="2099191"/>
              <a:ext cx="2016394" cy="261611"/>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Thư </a:t>
              </a:r>
              <a:r>
                <a:rPr lang="en-US" sz="800" b="1" dirty="0" err="1">
                  <a:solidFill>
                    <a:schemeClr val="tx1"/>
                  </a:solidFill>
                  <a:latin typeface="Montserrat" panose="00000500000000000000" pitchFamily="50" charset="0"/>
                  <a:cs typeface="Arial" panose="020B0604020202020204" pitchFamily="34" charset="0"/>
                </a:rPr>
                <a:t>viện</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Bài</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giảng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tương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tác</a:t>
              </a:r>
              <a:endParaRPr lang="en-US" sz="800" b="1" dirty="0">
                <a:solidFill>
                  <a:schemeClr val="tx1"/>
                </a:solidFill>
                <a:latin typeface="Montserrat" panose="00000500000000000000" pitchFamily="50" charset="0"/>
                <a:cs typeface="Arial" panose="020B0604020202020204" pitchFamily="34" charset="0"/>
              </a:endParaRPr>
            </a:p>
          </p:txBody>
        </p:sp>
        <p:sp>
          <p:nvSpPr>
            <p:cNvPr id="196" name="Arrow: Up-Down 195">
              <a:extLst>
                <a:ext uri="{FF2B5EF4-FFF2-40B4-BE49-F238E27FC236}">
                  <a16:creationId xmlns:a16="http://schemas.microsoft.com/office/drawing/2014/main" id="{FCAA8CEB-BD95-BB1B-7C58-1B4B066B6728}"/>
                </a:ext>
              </a:extLst>
            </p:cNvPr>
            <p:cNvSpPr/>
            <p:nvPr/>
          </p:nvSpPr>
          <p:spPr>
            <a:xfrm>
              <a:off x="10316086" y="2882771"/>
              <a:ext cx="316174" cy="439495"/>
            </a:xfrm>
            <a:prstGeom prst="upDownArrow">
              <a:avLst/>
            </a:prstGeom>
            <a:solidFill>
              <a:schemeClr val="bg1">
                <a:lumMod val="7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97" name="Rectangle: Rounded Corners 196">
              <a:extLst>
                <a:ext uri="{FF2B5EF4-FFF2-40B4-BE49-F238E27FC236}">
                  <a16:creationId xmlns:a16="http://schemas.microsoft.com/office/drawing/2014/main" id="{2BEB9B74-11D5-355E-395B-33C9D3C938AA}"/>
                </a:ext>
              </a:extLst>
            </p:cNvPr>
            <p:cNvSpPr/>
            <p:nvPr/>
          </p:nvSpPr>
          <p:spPr>
            <a:xfrm>
              <a:off x="669587" y="1329444"/>
              <a:ext cx="1912319" cy="3903862"/>
            </a:xfrm>
            <a:prstGeom prst="roundRect">
              <a:avLst>
                <a:gd name="adj" fmla="val 7751"/>
              </a:avLst>
            </a:prstGeom>
            <a:solidFill>
              <a:srgbClr val="A6ECE9"/>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198" name="Rectangle: Rounded Corners 197">
              <a:extLst>
                <a:ext uri="{FF2B5EF4-FFF2-40B4-BE49-F238E27FC236}">
                  <a16:creationId xmlns:a16="http://schemas.microsoft.com/office/drawing/2014/main" id="{A925266F-5D01-64A1-C869-964BBB83A661}"/>
                </a:ext>
              </a:extLst>
            </p:cNvPr>
            <p:cNvSpPr/>
            <p:nvPr/>
          </p:nvSpPr>
          <p:spPr>
            <a:xfrm>
              <a:off x="837286" y="1997166"/>
              <a:ext cx="1597131" cy="410928"/>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err="1">
                  <a:solidFill>
                    <a:schemeClr val="tx1"/>
                  </a:solidFill>
                  <a:latin typeface="Montserrat" panose="00000500000000000000" pitchFamily="50" charset="0"/>
                  <a:cs typeface="Arial" panose="020B0604020202020204" pitchFamily="34" charset="0"/>
                </a:rPr>
                <a:t>iClass</a:t>
              </a:r>
              <a:r>
                <a:rPr lang="en-US" sz="900" b="1" dirty="0">
                  <a:solidFill>
                    <a:schemeClr val="tx1"/>
                  </a:solidFill>
                  <a:latin typeface="Montserrat" panose="00000500000000000000" pitchFamily="50" charset="0"/>
                  <a:cs typeface="Arial" panose="020B0604020202020204" pitchFamily="34" charset="0"/>
                </a:rPr>
                <a:t> Student</a:t>
              </a:r>
            </a:p>
            <a:p>
              <a:pPr algn="ctr"/>
              <a:r>
                <a:rPr lang="en-US" sz="900" dirty="0">
                  <a:solidFill>
                    <a:schemeClr val="tx1"/>
                  </a:solidFill>
                  <a:latin typeface="Montserrat" panose="00000500000000000000" pitchFamily="50" charset="0"/>
                  <a:cs typeface="Arial" panose="020B0604020202020204" pitchFamily="34" charset="0"/>
                </a:rPr>
                <a:t>(App Học </a:t>
              </a:r>
              <a:r>
                <a:rPr lang="en-US" sz="900" dirty="0" err="1">
                  <a:solidFill>
                    <a:schemeClr val="tx1"/>
                  </a:solidFill>
                  <a:latin typeface="Montserrat" panose="00000500000000000000" pitchFamily="50" charset="0"/>
                  <a:cs typeface="Arial" panose="020B0604020202020204" pitchFamily="34" charset="0"/>
                </a:rPr>
                <a:t>sinh</a:t>
              </a:r>
              <a:r>
                <a:rPr lang="en-US" sz="900" dirty="0">
                  <a:solidFill>
                    <a:schemeClr val="tx1"/>
                  </a:solidFill>
                  <a:latin typeface="Montserrat" panose="00000500000000000000" pitchFamily="50" charset="0"/>
                  <a:cs typeface="Arial" panose="020B0604020202020204" pitchFamily="34" charset="0"/>
                </a:rPr>
                <a:t>)</a:t>
              </a:r>
            </a:p>
          </p:txBody>
        </p:sp>
        <p:sp>
          <p:nvSpPr>
            <p:cNvPr id="199" name="Rectangle: Rounded Corners 198">
              <a:extLst>
                <a:ext uri="{FF2B5EF4-FFF2-40B4-BE49-F238E27FC236}">
                  <a16:creationId xmlns:a16="http://schemas.microsoft.com/office/drawing/2014/main" id="{BADD99B6-FDD8-06EE-1B01-CA7C312247ED}"/>
                </a:ext>
              </a:extLst>
            </p:cNvPr>
            <p:cNvSpPr/>
            <p:nvPr/>
          </p:nvSpPr>
          <p:spPr>
            <a:xfrm>
              <a:off x="824184" y="2586626"/>
              <a:ext cx="1617342" cy="410928"/>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err="1">
                  <a:solidFill>
                    <a:schemeClr val="tx1"/>
                  </a:solidFill>
                  <a:latin typeface="Montserrat" panose="00000500000000000000" pitchFamily="50" charset="0"/>
                  <a:cs typeface="Arial" panose="020B0604020202020204" pitchFamily="34" charset="0"/>
                </a:rPr>
                <a:t>iClass</a:t>
              </a:r>
              <a:r>
                <a:rPr lang="en-US" sz="900" b="1" dirty="0">
                  <a:solidFill>
                    <a:schemeClr val="tx1"/>
                  </a:solidFill>
                  <a:latin typeface="Montserrat" panose="00000500000000000000" pitchFamily="50" charset="0"/>
                  <a:cs typeface="Arial" panose="020B0604020202020204" pitchFamily="34" charset="0"/>
                </a:rPr>
                <a:t> Parent</a:t>
              </a:r>
            </a:p>
            <a:p>
              <a:pPr algn="ctr"/>
              <a:r>
                <a:rPr lang="en-US" sz="900" dirty="0">
                  <a:solidFill>
                    <a:schemeClr val="tx1"/>
                  </a:solidFill>
                  <a:latin typeface="Montserrat" panose="00000500000000000000" pitchFamily="50" charset="0"/>
                  <a:cs typeface="Arial" panose="020B0604020202020204" pitchFamily="34" charset="0"/>
                </a:rPr>
                <a:t>(App </a:t>
              </a:r>
              <a:r>
                <a:rPr lang="en-US" sz="900" dirty="0" err="1">
                  <a:solidFill>
                    <a:schemeClr val="tx1"/>
                  </a:solidFill>
                  <a:latin typeface="Montserrat" panose="00000500000000000000" pitchFamily="50" charset="0"/>
                  <a:cs typeface="Arial" panose="020B0604020202020204" pitchFamily="34" charset="0"/>
                </a:rPr>
                <a:t>Phụ</a:t>
              </a:r>
              <a:r>
                <a:rPr lang="en-US" sz="900" dirty="0">
                  <a:solidFill>
                    <a:schemeClr val="tx1"/>
                  </a:solidFill>
                  <a:latin typeface="Montserrat" panose="00000500000000000000" pitchFamily="50" charset="0"/>
                  <a:cs typeface="Arial" panose="020B0604020202020204" pitchFamily="34" charset="0"/>
                </a:rPr>
                <a:t> </a:t>
              </a:r>
              <a:r>
                <a:rPr lang="en-US" sz="900" dirty="0" err="1">
                  <a:solidFill>
                    <a:schemeClr val="tx1"/>
                  </a:solidFill>
                  <a:latin typeface="Montserrat" panose="00000500000000000000" pitchFamily="50" charset="0"/>
                  <a:cs typeface="Arial" panose="020B0604020202020204" pitchFamily="34" charset="0"/>
                </a:rPr>
                <a:t>huynh</a:t>
              </a:r>
              <a:r>
                <a:rPr lang="en-US" sz="900" dirty="0">
                  <a:solidFill>
                    <a:schemeClr val="tx1"/>
                  </a:solidFill>
                  <a:latin typeface="Montserrat" panose="00000500000000000000" pitchFamily="50" charset="0"/>
                  <a:cs typeface="Arial" panose="020B0604020202020204" pitchFamily="34" charset="0"/>
                </a:rPr>
                <a:t>)</a:t>
              </a:r>
            </a:p>
          </p:txBody>
        </p:sp>
        <p:sp>
          <p:nvSpPr>
            <p:cNvPr id="200" name="TextBox 199">
              <a:extLst>
                <a:ext uri="{FF2B5EF4-FFF2-40B4-BE49-F238E27FC236}">
                  <a16:creationId xmlns:a16="http://schemas.microsoft.com/office/drawing/2014/main" id="{33095F17-6779-CEBD-0790-64D0F0371709}"/>
                </a:ext>
              </a:extLst>
            </p:cNvPr>
            <p:cNvSpPr txBox="1"/>
            <p:nvPr/>
          </p:nvSpPr>
          <p:spPr>
            <a:xfrm>
              <a:off x="669587" y="1470387"/>
              <a:ext cx="1922975" cy="400110"/>
            </a:xfrm>
            <a:prstGeom prst="rect">
              <a:avLst/>
            </a:prstGeom>
            <a:noFill/>
          </p:spPr>
          <p:txBody>
            <a:bodyPr wrap="square" rtlCol="0">
              <a:spAutoFit/>
            </a:bodyPr>
            <a:lstStyle/>
            <a:p>
              <a:pPr algn="ctr"/>
              <a:r>
                <a:rPr lang="en-US" sz="1000" b="1" dirty="0" err="1">
                  <a:latin typeface="Montserrat" panose="00000500000000000000" pitchFamily="50" charset="0"/>
                  <a:cs typeface="Arial" panose="020B0604020202020204" pitchFamily="34" charset="0"/>
                </a:rPr>
                <a:t>Nền</a:t>
              </a:r>
              <a:r>
                <a:rPr lang="en-US" sz="1000" b="1" dirty="0">
                  <a:latin typeface="Montserrat" panose="00000500000000000000" pitchFamily="50" charset="0"/>
                  <a:cs typeface="Arial" panose="020B0604020202020204" pitchFamily="34" charset="0"/>
                </a:rPr>
                <a:t> </a:t>
              </a:r>
              <a:r>
                <a:rPr lang="en-US" sz="1000" b="1" dirty="0" err="1">
                  <a:latin typeface="Montserrat" panose="00000500000000000000" pitchFamily="50" charset="0"/>
                  <a:cs typeface="Arial" panose="020B0604020202020204" pitchFamily="34" charset="0"/>
                </a:rPr>
                <a:t>tảng</a:t>
              </a:r>
              <a:r>
                <a:rPr lang="en-US" sz="1000" b="1" dirty="0">
                  <a:latin typeface="Montserrat" panose="00000500000000000000" pitchFamily="50" charset="0"/>
                  <a:cs typeface="Arial" panose="020B0604020202020204" pitchFamily="34" charset="0"/>
                </a:rPr>
                <a:t> Học </a:t>
              </a:r>
              <a:r>
                <a:rPr lang="en-US" sz="1000" b="1" dirty="0" err="1">
                  <a:latin typeface="Montserrat" panose="00000500000000000000" pitchFamily="50" charset="0"/>
                  <a:cs typeface="Arial" panose="020B0604020202020204" pitchFamily="34" charset="0"/>
                </a:rPr>
                <a:t>tập</a:t>
              </a:r>
              <a:r>
                <a:rPr lang="en-US" sz="1000" b="1" dirty="0">
                  <a:latin typeface="Montserrat" panose="00000500000000000000" pitchFamily="50" charset="0"/>
                  <a:cs typeface="Arial" panose="020B0604020202020204" pitchFamily="34" charset="0"/>
                </a:rPr>
                <a:t> </a:t>
              </a:r>
              <a:r>
                <a:rPr lang="en-US" sz="1000" b="1" dirty="0" err="1">
                  <a:latin typeface="Montserrat" panose="00000500000000000000" pitchFamily="50" charset="0"/>
                  <a:cs typeface="Arial" panose="020B0604020202020204" pitchFamily="34" charset="0"/>
                </a:rPr>
                <a:t>tại</a:t>
              </a:r>
              <a:r>
                <a:rPr lang="en-US" sz="1000" b="1" dirty="0">
                  <a:latin typeface="Montserrat" panose="00000500000000000000" pitchFamily="50" charset="0"/>
                  <a:cs typeface="Arial" panose="020B0604020202020204" pitchFamily="34" charset="0"/>
                </a:rPr>
                <a:t> </a:t>
              </a:r>
              <a:r>
                <a:rPr lang="en-US" sz="1000" b="1" dirty="0" err="1">
                  <a:latin typeface="Montserrat" panose="00000500000000000000" pitchFamily="50" charset="0"/>
                  <a:cs typeface="Arial" panose="020B0604020202020204" pitchFamily="34" charset="0"/>
                </a:rPr>
                <a:t>nhà</a:t>
              </a:r>
              <a:r>
                <a:rPr lang="en-US" sz="1000" b="1" dirty="0">
                  <a:latin typeface="Montserrat" panose="00000500000000000000" pitchFamily="50" charset="0"/>
                  <a:cs typeface="Arial" panose="020B0604020202020204" pitchFamily="34" charset="0"/>
                </a:rPr>
                <a:t> &amp; </a:t>
              </a:r>
              <a:r>
                <a:rPr lang="en-US" sz="1000" b="1" dirty="0" err="1">
                  <a:latin typeface="Montserrat" panose="00000500000000000000" pitchFamily="50" charset="0"/>
                  <a:cs typeface="Arial" panose="020B0604020202020204" pitchFamily="34" charset="0"/>
                </a:rPr>
                <a:t>Đồng</a:t>
              </a:r>
              <a:r>
                <a:rPr lang="en-US" sz="1000" b="1" dirty="0">
                  <a:latin typeface="Montserrat" panose="00000500000000000000" pitchFamily="50" charset="0"/>
                  <a:cs typeface="Arial" panose="020B0604020202020204" pitchFamily="34" charset="0"/>
                </a:rPr>
                <a:t> </a:t>
              </a:r>
              <a:r>
                <a:rPr lang="en-US" sz="1000" b="1" dirty="0" err="1">
                  <a:latin typeface="Montserrat" panose="00000500000000000000" pitchFamily="50" charset="0"/>
                  <a:cs typeface="Arial" panose="020B0604020202020204" pitchFamily="34" charset="0"/>
                </a:rPr>
                <a:t>hành</a:t>
              </a:r>
              <a:r>
                <a:rPr lang="en-US" sz="1000" b="1" dirty="0">
                  <a:latin typeface="Montserrat" panose="00000500000000000000" pitchFamily="50" charset="0"/>
                  <a:cs typeface="Arial" panose="020B0604020202020204" pitchFamily="34" charset="0"/>
                </a:rPr>
                <a:t> </a:t>
              </a:r>
              <a:r>
                <a:rPr lang="en-US" sz="1000" b="1" dirty="0" err="1">
                  <a:latin typeface="Montserrat" panose="00000500000000000000" pitchFamily="50" charset="0"/>
                  <a:cs typeface="Arial" panose="020B0604020202020204" pitchFamily="34" charset="0"/>
                </a:rPr>
                <a:t>cùng</a:t>
              </a:r>
              <a:r>
                <a:rPr lang="en-US" sz="1000" b="1" dirty="0">
                  <a:latin typeface="Montserrat" panose="00000500000000000000" pitchFamily="50" charset="0"/>
                  <a:cs typeface="Arial" panose="020B0604020202020204" pitchFamily="34" charset="0"/>
                </a:rPr>
                <a:t> con</a:t>
              </a:r>
            </a:p>
          </p:txBody>
        </p:sp>
        <p:sp>
          <p:nvSpPr>
            <p:cNvPr id="201" name="Rectangle: Rounded Corners 200">
              <a:extLst>
                <a:ext uri="{FF2B5EF4-FFF2-40B4-BE49-F238E27FC236}">
                  <a16:creationId xmlns:a16="http://schemas.microsoft.com/office/drawing/2014/main" id="{7EF9D600-E293-7C54-1256-A5578FADEB83}"/>
                </a:ext>
              </a:extLst>
            </p:cNvPr>
            <p:cNvSpPr/>
            <p:nvPr/>
          </p:nvSpPr>
          <p:spPr>
            <a:xfrm>
              <a:off x="824184" y="3975326"/>
              <a:ext cx="1617342" cy="368609"/>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Montserrat" panose="00000500000000000000" pitchFamily="50" charset="0"/>
                  <a:cs typeface="Arial" panose="020B0604020202020204" pitchFamily="34" charset="0"/>
                </a:rPr>
                <a:t>AI </a:t>
              </a:r>
              <a:r>
                <a:rPr lang="en-US" sz="900" b="1" dirty="0" err="1">
                  <a:solidFill>
                    <a:schemeClr val="tx1"/>
                  </a:solidFill>
                  <a:latin typeface="Montserrat" panose="00000500000000000000" pitchFamily="50" charset="0"/>
                  <a:cs typeface="Arial" panose="020B0604020202020204" pitchFamily="34" charset="0"/>
                </a:rPr>
                <a:t>Cố</a:t>
              </a:r>
              <a:r>
                <a:rPr lang="en-US" sz="900" b="1" dirty="0">
                  <a:solidFill>
                    <a:schemeClr val="tx1"/>
                  </a:solidFill>
                  <a:latin typeface="Montserrat" panose="00000500000000000000" pitchFamily="50" charset="0"/>
                  <a:cs typeface="Arial" panose="020B0604020202020204" pitchFamily="34" charset="0"/>
                </a:rPr>
                <a:t> </a:t>
              </a:r>
              <a:r>
                <a:rPr lang="en-US" sz="900" b="1" dirty="0" err="1">
                  <a:solidFill>
                    <a:schemeClr val="tx1"/>
                  </a:solidFill>
                  <a:latin typeface="Montserrat" panose="00000500000000000000" pitchFamily="50" charset="0"/>
                  <a:cs typeface="Arial" panose="020B0604020202020204" pitchFamily="34" charset="0"/>
                </a:rPr>
                <a:t>vấn</a:t>
              </a:r>
              <a:r>
                <a:rPr lang="en-US" sz="900" b="1" dirty="0">
                  <a:solidFill>
                    <a:schemeClr val="tx1"/>
                  </a:solidFill>
                  <a:latin typeface="Montserrat" panose="00000500000000000000" pitchFamily="50" charset="0"/>
                  <a:cs typeface="Arial" panose="020B0604020202020204" pitchFamily="34" charset="0"/>
                </a:rPr>
                <a:t> </a:t>
              </a:r>
              <a:r>
                <a:rPr lang="en-US" sz="900" b="1" dirty="0" err="1">
                  <a:solidFill>
                    <a:schemeClr val="tx1"/>
                  </a:solidFill>
                  <a:latin typeface="Montserrat" panose="00000500000000000000" pitchFamily="50" charset="0"/>
                  <a:cs typeface="Arial" panose="020B0604020202020204" pitchFamily="34" charset="0"/>
                </a:rPr>
                <a:t>học</a:t>
              </a:r>
              <a:r>
                <a:rPr lang="en-US" sz="900" b="1" dirty="0">
                  <a:solidFill>
                    <a:schemeClr val="tx1"/>
                  </a:solidFill>
                  <a:latin typeface="Montserrat" panose="00000500000000000000" pitchFamily="50" charset="0"/>
                  <a:cs typeface="Arial" panose="020B0604020202020204" pitchFamily="34" charset="0"/>
                </a:rPr>
                <a:t> </a:t>
              </a:r>
              <a:r>
                <a:rPr lang="en-US" sz="900" b="1" dirty="0" err="1">
                  <a:solidFill>
                    <a:schemeClr val="tx1"/>
                  </a:solidFill>
                  <a:latin typeface="Montserrat" panose="00000500000000000000" pitchFamily="50" charset="0"/>
                  <a:cs typeface="Arial" panose="020B0604020202020204" pitchFamily="34" charset="0"/>
                </a:rPr>
                <a:t>tập</a:t>
              </a:r>
              <a:endParaRPr lang="en-US" sz="900" b="1" dirty="0">
                <a:solidFill>
                  <a:schemeClr val="tx1"/>
                </a:solidFill>
                <a:latin typeface="Montserrat" panose="00000500000000000000" pitchFamily="50" charset="0"/>
                <a:cs typeface="Arial" panose="020B0604020202020204" pitchFamily="34" charset="0"/>
              </a:endParaRPr>
            </a:p>
          </p:txBody>
        </p:sp>
        <p:sp>
          <p:nvSpPr>
            <p:cNvPr id="203" name="Rectangle: Rounded Corners 202">
              <a:extLst>
                <a:ext uri="{FF2B5EF4-FFF2-40B4-BE49-F238E27FC236}">
                  <a16:creationId xmlns:a16="http://schemas.microsoft.com/office/drawing/2014/main" id="{64576CB7-B2DE-7113-9BB7-6BDE8141E0CA}"/>
                </a:ext>
              </a:extLst>
            </p:cNvPr>
            <p:cNvSpPr/>
            <p:nvPr/>
          </p:nvSpPr>
          <p:spPr>
            <a:xfrm>
              <a:off x="817075" y="3182233"/>
              <a:ext cx="1617342" cy="558195"/>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err="1">
                  <a:solidFill>
                    <a:schemeClr val="tx1"/>
                  </a:solidFill>
                  <a:latin typeface="Montserrat" panose="00000500000000000000" pitchFamily="50" charset="0"/>
                  <a:cs typeface="Arial" panose="020B0604020202020204" pitchFamily="34" charset="0"/>
                </a:rPr>
                <a:t>iClass</a:t>
              </a:r>
              <a:r>
                <a:rPr lang="en-US" sz="900" b="1" dirty="0">
                  <a:solidFill>
                    <a:schemeClr val="tx1"/>
                  </a:solidFill>
                  <a:latin typeface="Montserrat" panose="00000500000000000000" pitchFamily="50" charset="0"/>
                  <a:cs typeface="Arial" panose="020B0604020202020204" pitchFamily="34" charset="0"/>
                </a:rPr>
                <a:t> Control</a:t>
              </a:r>
            </a:p>
            <a:p>
              <a:pPr algn="ctr"/>
              <a:r>
                <a:rPr lang="en-US" sz="900" dirty="0">
                  <a:solidFill>
                    <a:schemeClr val="tx1"/>
                  </a:solidFill>
                  <a:latin typeface="Montserrat" panose="00000500000000000000" pitchFamily="50" charset="0"/>
                  <a:cs typeface="Arial" panose="020B0604020202020204" pitchFamily="34" charset="0"/>
                </a:rPr>
                <a:t>(</a:t>
              </a:r>
              <a:r>
                <a:rPr lang="en-US" sz="900" dirty="0" err="1">
                  <a:solidFill>
                    <a:schemeClr val="tx1"/>
                  </a:solidFill>
                  <a:latin typeface="Montserrat" panose="00000500000000000000" pitchFamily="50" charset="0"/>
                  <a:cs typeface="Arial" panose="020B0604020202020204" pitchFamily="34" charset="0"/>
                </a:rPr>
                <a:t>Ứng</a:t>
              </a:r>
              <a:r>
                <a:rPr lang="en-US" sz="900" dirty="0">
                  <a:solidFill>
                    <a:schemeClr val="tx1"/>
                  </a:solidFill>
                  <a:latin typeface="Montserrat" panose="00000500000000000000" pitchFamily="50" charset="0"/>
                  <a:cs typeface="Arial" panose="020B0604020202020204" pitchFamily="34" charset="0"/>
                </a:rPr>
                <a:t> </a:t>
              </a:r>
              <a:r>
                <a:rPr lang="en-US" sz="900" dirty="0" err="1">
                  <a:solidFill>
                    <a:schemeClr val="tx1"/>
                  </a:solidFill>
                  <a:latin typeface="Montserrat" panose="00000500000000000000" pitchFamily="50" charset="0"/>
                  <a:cs typeface="Arial" panose="020B0604020202020204" pitchFamily="34" charset="0"/>
                </a:rPr>
                <a:t>dụng</a:t>
              </a:r>
              <a:r>
                <a:rPr lang="en-US" sz="900" dirty="0">
                  <a:solidFill>
                    <a:schemeClr val="tx1"/>
                  </a:solidFill>
                  <a:latin typeface="Montserrat" panose="00000500000000000000" pitchFamily="50" charset="0"/>
                  <a:cs typeface="Arial" panose="020B0604020202020204" pitchFamily="34" charset="0"/>
                </a:rPr>
                <a:t> </a:t>
              </a:r>
              <a:r>
                <a:rPr lang="en-US" sz="900" dirty="0" err="1">
                  <a:solidFill>
                    <a:schemeClr val="tx1"/>
                  </a:solidFill>
                  <a:latin typeface="Montserrat" panose="00000500000000000000" pitchFamily="50" charset="0"/>
                  <a:cs typeface="Arial" panose="020B0604020202020204" pitchFamily="34" charset="0"/>
                </a:rPr>
                <a:t>kiểm</a:t>
              </a:r>
              <a:r>
                <a:rPr lang="en-US" sz="900" dirty="0">
                  <a:solidFill>
                    <a:schemeClr val="tx1"/>
                  </a:solidFill>
                  <a:latin typeface="Montserrat" panose="00000500000000000000" pitchFamily="50" charset="0"/>
                  <a:cs typeface="Arial" panose="020B0604020202020204" pitchFamily="34" charset="0"/>
                </a:rPr>
                <a:t> </a:t>
              </a:r>
              <a:r>
                <a:rPr lang="en-US" sz="900" dirty="0" err="1">
                  <a:solidFill>
                    <a:schemeClr val="tx1"/>
                  </a:solidFill>
                  <a:latin typeface="Montserrat" panose="00000500000000000000" pitchFamily="50" charset="0"/>
                  <a:cs typeface="Arial" panose="020B0604020202020204" pitchFamily="34" charset="0"/>
                </a:rPr>
                <a:t>soát</a:t>
              </a:r>
              <a:r>
                <a:rPr lang="en-US" sz="900" dirty="0">
                  <a:solidFill>
                    <a:schemeClr val="tx1"/>
                  </a:solidFill>
                  <a:latin typeface="Montserrat" panose="00000500000000000000" pitchFamily="50" charset="0"/>
                  <a:cs typeface="Arial" panose="020B0604020202020204" pitchFamily="34" charset="0"/>
                </a:rPr>
                <a:t> </a:t>
              </a:r>
              <a:r>
                <a:rPr lang="en-US" sz="900" dirty="0" err="1">
                  <a:solidFill>
                    <a:schemeClr val="tx1"/>
                  </a:solidFill>
                  <a:latin typeface="Montserrat" panose="00000500000000000000" pitchFamily="50" charset="0"/>
                  <a:cs typeface="Arial" panose="020B0604020202020204" pitchFamily="34" charset="0"/>
                </a:rPr>
                <a:t>thiết</a:t>
              </a:r>
              <a:r>
                <a:rPr lang="en-US" sz="900" dirty="0">
                  <a:solidFill>
                    <a:schemeClr val="tx1"/>
                  </a:solidFill>
                  <a:latin typeface="Montserrat" panose="00000500000000000000" pitchFamily="50" charset="0"/>
                  <a:cs typeface="Arial" panose="020B0604020202020204" pitchFamily="34" charset="0"/>
                </a:rPr>
                <a:t> </a:t>
              </a:r>
              <a:r>
                <a:rPr lang="en-US" sz="900" dirty="0" err="1">
                  <a:solidFill>
                    <a:schemeClr val="tx1"/>
                  </a:solidFill>
                  <a:latin typeface="Montserrat" panose="00000500000000000000" pitchFamily="50" charset="0"/>
                  <a:cs typeface="Arial" panose="020B0604020202020204" pitchFamily="34" charset="0"/>
                </a:rPr>
                <a:t>bị</a:t>
              </a:r>
              <a:r>
                <a:rPr lang="en-US" sz="900" dirty="0">
                  <a:solidFill>
                    <a:schemeClr val="tx1"/>
                  </a:solidFill>
                  <a:latin typeface="Montserrat" panose="00000500000000000000" pitchFamily="50" charset="0"/>
                  <a:cs typeface="Arial" panose="020B0604020202020204" pitchFamily="34" charset="0"/>
                </a:rPr>
                <a:t> Học </a:t>
              </a:r>
              <a:r>
                <a:rPr lang="en-US" sz="900" dirty="0" err="1">
                  <a:solidFill>
                    <a:schemeClr val="tx1"/>
                  </a:solidFill>
                  <a:latin typeface="Montserrat" panose="00000500000000000000" pitchFamily="50" charset="0"/>
                  <a:cs typeface="Arial" panose="020B0604020202020204" pitchFamily="34" charset="0"/>
                </a:rPr>
                <a:t>sinh</a:t>
              </a:r>
              <a:r>
                <a:rPr lang="en-US" sz="900" dirty="0">
                  <a:solidFill>
                    <a:schemeClr val="tx1"/>
                  </a:solidFill>
                  <a:latin typeface="Montserrat" panose="00000500000000000000" pitchFamily="50" charset="0"/>
                  <a:cs typeface="Arial" panose="020B0604020202020204" pitchFamily="34" charset="0"/>
                </a:rPr>
                <a:t>)</a:t>
              </a:r>
            </a:p>
          </p:txBody>
        </p:sp>
        <p:sp>
          <p:nvSpPr>
            <p:cNvPr id="204" name="Arrow: Up-Down 203">
              <a:extLst>
                <a:ext uri="{FF2B5EF4-FFF2-40B4-BE49-F238E27FC236}">
                  <a16:creationId xmlns:a16="http://schemas.microsoft.com/office/drawing/2014/main" id="{C7E9513D-E31D-E5DF-C6BF-542CA5FB5008}"/>
                </a:ext>
              </a:extLst>
            </p:cNvPr>
            <p:cNvSpPr/>
            <p:nvPr/>
          </p:nvSpPr>
          <p:spPr>
            <a:xfrm>
              <a:off x="7418611" y="5000809"/>
              <a:ext cx="316174" cy="749050"/>
            </a:xfrm>
            <a:prstGeom prst="upDownArrow">
              <a:avLst/>
            </a:prstGeom>
            <a:solidFill>
              <a:schemeClr val="bg1">
                <a:lumMod val="7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anose="00000500000000000000" pitchFamily="50" charset="0"/>
              </a:endParaRPr>
            </a:p>
          </p:txBody>
        </p:sp>
        <p:sp>
          <p:nvSpPr>
            <p:cNvPr id="205" name="Rectangle: Rounded Corners 204">
              <a:extLst>
                <a:ext uri="{FF2B5EF4-FFF2-40B4-BE49-F238E27FC236}">
                  <a16:creationId xmlns:a16="http://schemas.microsoft.com/office/drawing/2014/main" id="{C0B8ED22-0383-FD99-0244-628E9ED8F96B}"/>
                </a:ext>
              </a:extLst>
            </p:cNvPr>
            <p:cNvSpPr/>
            <p:nvPr/>
          </p:nvSpPr>
          <p:spPr>
            <a:xfrm>
              <a:off x="9577330" y="4774384"/>
              <a:ext cx="1879094" cy="291748"/>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AI </a:t>
              </a:r>
              <a:r>
                <a:rPr lang="en-US" sz="800" b="1" dirty="0" err="1">
                  <a:solidFill>
                    <a:schemeClr val="tx1"/>
                  </a:solidFill>
                  <a:latin typeface="Montserrat" panose="00000500000000000000" pitchFamily="50" charset="0"/>
                  <a:cs typeface="Arial" panose="020B0604020202020204" pitchFamily="34" charset="0"/>
                </a:rPr>
                <a:t>Soạn</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giảng</a:t>
              </a:r>
              <a:endParaRPr lang="en-US" sz="800" b="1" dirty="0">
                <a:solidFill>
                  <a:schemeClr val="tx1"/>
                </a:solidFill>
                <a:latin typeface="Montserrat" panose="00000500000000000000" pitchFamily="50" charset="0"/>
                <a:cs typeface="Arial" panose="020B0604020202020204" pitchFamily="34" charset="0"/>
              </a:endParaRPr>
            </a:p>
          </p:txBody>
        </p:sp>
        <p:sp>
          <p:nvSpPr>
            <p:cNvPr id="206" name="Rectangle: Rounded Corners 205">
              <a:extLst>
                <a:ext uri="{FF2B5EF4-FFF2-40B4-BE49-F238E27FC236}">
                  <a16:creationId xmlns:a16="http://schemas.microsoft.com/office/drawing/2014/main" id="{65FCF45F-BC14-5E88-78B2-A1E3DAF57524}"/>
                </a:ext>
              </a:extLst>
            </p:cNvPr>
            <p:cNvSpPr/>
            <p:nvPr/>
          </p:nvSpPr>
          <p:spPr>
            <a:xfrm>
              <a:off x="801975" y="4602563"/>
              <a:ext cx="1617342" cy="368609"/>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Montserrat" panose="00000500000000000000" pitchFamily="50" charset="0"/>
                  <a:cs typeface="Arial" panose="020B0604020202020204" pitchFamily="34" charset="0"/>
                </a:rPr>
                <a:t>AI </a:t>
              </a:r>
              <a:r>
                <a:rPr lang="en-US" sz="900" b="1" dirty="0" err="1">
                  <a:solidFill>
                    <a:schemeClr val="tx1"/>
                  </a:solidFill>
                  <a:latin typeface="Montserrat" panose="00000500000000000000" pitchFamily="50" charset="0"/>
                  <a:cs typeface="Arial" panose="020B0604020202020204" pitchFamily="34" charset="0"/>
                </a:rPr>
                <a:t>trợ</a:t>
              </a:r>
              <a:r>
                <a:rPr lang="en-US" sz="900" b="1" dirty="0">
                  <a:solidFill>
                    <a:schemeClr val="tx1"/>
                  </a:solidFill>
                  <a:latin typeface="Montserrat" panose="00000500000000000000" pitchFamily="50" charset="0"/>
                  <a:cs typeface="Arial" panose="020B0604020202020204" pitchFamily="34" charset="0"/>
                </a:rPr>
                <a:t> </a:t>
              </a:r>
              <a:r>
                <a:rPr lang="en-US" sz="900" b="1" dirty="0" err="1">
                  <a:solidFill>
                    <a:schemeClr val="tx1"/>
                  </a:solidFill>
                  <a:latin typeface="Montserrat" panose="00000500000000000000" pitchFamily="50" charset="0"/>
                  <a:cs typeface="Arial" panose="020B0604020202020204" pitchFamily="34" charset="0"/>
                </a:rPr>
                <a:t>lý</a:t>
              </a:r>
              <a:r>
                <a:rPr lang="en-US" sz="900" b="1" dirty="0">
                  <a:solidFill>
                    <a:schemeClr val="tx1"/>
                  </a:solidFill>
                  <a:latin typeface="Montserrat" panose="00000500000000000000" pitchFamily="50" charset="0"/>
                  <a:cs typeface="Arial" panose="020B0604020202020204" pitchFamily="34" charset="0"/>
                </a:rPr>
                <a:t> </a:t>
              </a:r>
              <a:r>
                <a:rPr lang="en-US" sz="900" b="1" dirty="0" err="1">
                  <a:solidFill>
                    <a:schemeClr val="tx1"/>
                  </a:solidFill>
                  <a:latin typeface="Montserrat" panose="00000500000000000000" pitchFamily="50" charset="0"/>
                  <a:cs typeface="Arial" panose="020B0604020202020204" pitchFamily="34" charset="0"/>
                </a:rPr>
                <a:t>cho</a:t>
              </a:r>
              <a:r>
                <a:rPr lang="en-US" sz="900" b="1" dirty="0">
                  <a:solidFill>
                    <a:schemeClr val="tx1"/>
                  </a:solidFill>
                  <a:latin typeface="Montserrat" panose="00000500000000000000" pitchFamily="50" charset="0"/>
                  <a:cs typeface="Arial" panose="020B0604020202020204" pitchFamily="34" charset="0"/>
                </a:rPr>
                <a:t> </a:t>
              </a:r>
              <a:r>
                <a:rPr lang="en-US" sz="900" b="1" dirty="0" err="1">
                  <a:solidFill>
                    <a:schemeClr val="tx1"/>
                  </a:solidFill>
                  <a:latin typeface="Montserrat" panose="00000500000000000000" pitchFamily="50" charset="0"/>
                  <a:cs typeface="Arial" panose="020B0604020202020204" pitchFamily="34" charset="0"/>
                </a:rPr>
                <a:t>Phụ</a:t>
              </a:r>
              <a:r>
                <a:rPr lang="en-US" sz="900" b="1" dirty="0">
                  <a:solidFill>
                    <a:schemeClr val="tx1"/>
                  </a:solidFill>
                  <a:latin typeface="Montserrat" panose="00000500000000000000" pitchFamily="50" charset="0"/>
                  <a:cs typeface="Arial" panose="020B0604020202020204" pitchFamily="34" charset="0"/>
                </a:rPr>
                <a:t> </a:t>
              </a:r>
              <a:r>
                <a:rPr lang="en-US" sz="900" b="1" dirty="0" err="1">
                  <a:solidFill>
                    <a:schemeClr val="tx1"/>
                  </a:solidFill>
                  <a:latin typeface="Montserrat" panose="00000500000000000000" pitchFamily="50" charset="0"/>
                  <a:cs typeface="Arial" panose="020B0604020202020204" pitchFamily="34" charset="0"/>
                </a:rPr>
                <a:t>huynh</a:t>
              </a:r>
              <a:endParaRPr lang="en-US" sz="900" b="1" dirty="0">
                <a:solidFill>
                  <a:schemeClr val="tx1"/>
                </a:solidFill>
                <a:latin typeface="Montserrat" panose="00000500000000000000" pitchFamily="50" charset="0"/>
                <a:cs typeface="Arial" panose="020B0604020202020204" pitchFamily="34" charset="0"/>
              </a:endParaRPr>
            </a:p>
          </p:txBody>
        </p:sp>
        <p:sp>
          <p:nvSpPr>
            <p:cNvPr id="207" name="Arrow: Up-Down 206">
              <a:extLst>
                <a:ext uri="{FF2B5EF4-FFF2-40B4-BE49-F238E27FC236}">
                  <a16:creationId xmlns:a16="http://schemas.microsoft.com/office/drawing/2014/main" id="{A71CA4A8-3272-9485-D66A-5E9B425F429D}"/>
                </a:ext>
              </a:extLst>
            </p:cNvPr>
            <p:cNvSpPr/>
            <p:nvPr/>
          </p:nvSpPr>
          <p:spPr>
            <a:xfrm rot="5400000">
              <a:off x="8763235" y="3685077"/>
              <a:ext cx="312790" cy="841200"/>
            </a:xfrm>
            <a:prstGeom prst="upDownArrow">
              <a:avLst/>
            </a:prstGeom>
            <a:solidFill>
              <a:schemeClr val="bg1">
                <a:lumMod val="7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08" name="Arrow: Up-Down 207">
              <a:extLst>
                <a:ext uri="{FF2B5EF4-FFF2-40B4-BE49-F238E27FC236}">
                  <a16:creationId xmlns:a16="http://schemas.microsoft.com/office/drawing/2014/main" id="{71B2B752-95F5-7736-C09F-210C41AF5AB5}"/>
                </a:ext>
              </a:extLst>
            </p:cNvPr>
            <p:cNvSpPr/>
            <p:nvPr/>
          </p:nvSpPr>
          <p:spPr>
            <a:xfrm rot="5400000">
              <a:off x="2958261" y="2923980"/>
              <a:ext cx="312790" cy="984914"/>
            </a:xfrm>
            <a:prstGeom prst="upDownArrow">
              <a:avLst/>
            </a:prstGeom>
            <a:solidFill>
              <a:schemeClr val="bg1">
                <a:lumMod val="75000"/>
              </a:schemeClr>
            </a:solidFill>
            <a:ln w="31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50" charset="0"/>
              </a:endParaRPr>
            </a:p>
          </p:txBody>
        </p:sp>
        <p:sp>
          <p:nvSpPr>
            <p:cNvPr id="211" name="TextBox 210">
              <a:extLst>
                <a:ext uri="{FF2B5EF4-FFF2-40B4-BE49-F238E27FC236}">
                  <a16:creationId xmlns:a16="http://schemas.microsoft.com/office/drawing/2014/main" id="{D09572E8-6E30-6620-AE41-8B4A3B9D0B99}"/>
                </a:ext>
              </a:extLst>
            </p:cNvPr>
            <p:cNvSpPr txBox="1"/>
            <p:nvPr/>
          </p:nvSpPr>
          <p:spPr>
            <a:xfrm>
              <a:off x="3721128" y="2246204"/>
              <a:ext cx="1827578" cy="261610"/>
            </a:xfrm>
            <a:prstGeom prst="rect">
              <a:avLst/>
            </a:prstGeom>
            <a:noFill/>
          </p:spPr>
          <p:txBody>
            <a:bodyPr wrap="square" rtlCol="0">
              <a:spAutoFit/>
            </a:bodyPr>
            <a:lstStyle/>
            <a:p>
              <a:r>
                <a:rPr lang="en-US" sz="1100" b="1" dirty="0" err="1">
                  <a:latin typeface="Montserrat" panose="00000500000000000000" pitchFamily="50" charset="0"/>
                </a:rPr>
                <a:t>iClass</a:t>
              </a:r>
              <a:r>
                <a:rPr lang="en-US" sz="1100" b="1" dirty="0">
                  <a:latin typeface="Montserrat" panose="00000500000000000000" pitchFamily="50" charset="0"/>
                </a:rPr>
                <a:t> Smart Room</a:t>
              </a:r>
            </a:p>
          </p:txBody>
        </p:sp>
        <p:sp>
          <p:nvSpPr>
            <p:cNvPr id="212" name="Rectangle: Rounded Corners 211">
              <a:extLst>
                <a:ext uri="{FF2B5EF4-FFF2-40B4-BE49-F238E27FC236}">
                  <a16:creationId xmlns:a16="http://schemas.microsoft.com/office/drawing/2014/main" id="{92C1D54A-1DCA-DEB8-13A1-E430906CC891}"/>
                </a:ext>
              </a:extLst>
            </p:cNvPr>
            <p:cNvSpPr/>
            <p:nvPr/>
          </p:nvSpPr>
          <p:spPr>
            <a:xfrm>
              <a:off x="9483746" y="2444101"/>
              <a:ext cx="2016394" cy="261611"/>
            </a:xfrm>
            <a:prstGeom prst="roundRect">
              <a:avLst>
                <a:gd name="adj" fmla="val 0"/>
              </a:avLst>
            </a:prstGeom>
            <a:solidFill>
              <a:schemeClr val="bg1"/>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latin typeface="Montserrat" panose="00000500000000000000" pitchFamily="50" charset="0"/>
                  <a:cs typeface="Arial" panose="020B0604020202020204" pitchFamily="34" charset="0"/>
                </a:rPr>
                <a:t>Thư </a:t>
              </a:r>
              <a:r>
                <a:rPr lang="en-US" sz="800" b="1" dirty="0" err="1">
                  <a:solidFill>
                    <a:schemeClr val="tx1"/>
                  </a:solidFill>
                  <a:latin typeface="Montserrat" panose="00000500000000000000" pitchFamily="50" charset="0"/>
                  <a:cs typeface="Arial" panose="020B0604020202020204" pitchFamily="34" charset="0"/>
                </a:rPr>
                <a:t>viện</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Bài</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tập</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tương</a:t>
              </a:r>
              <a:r>
                <a:rPr lang="en-US" sz="800" b="1" dirty="0">
                  <a:solidFill>
                    <a:schemeClr val="tx1"/>
                  </a:solidFill>
                  <a:latin typeface="Montserrat" panose="00000500000000000000" pitchFamily="50" charset="0"/>
                  <a:cs typeface="Arial" panose="020B0604020202020204" pitchFamily="34" charset="0"/>
                </a:rPr>
                <a:t> </a:t>
              </a:r>
              <a:r>
                <a:rPr lang="en-US" sz="800" b="1" dirty="0" err="1">
                  <a:solidFill>
                    <a:schemeClr val="tx1"/>
                  </a:solidFill>
                  <a:latin typeface="Montserrat" panose="00000500000000000000" pitchFamily="50" charset="0"/>
                  <a:cs typeface="Arial" panose="020B0604020202020204" pitchFamily="34" charset="0"/>
                </a:rPr>
                <a:t>tác</a:t>
              </a:r>
              <a:endParaRPr lang="en-US" sz="800" b="1" dirty="0">
                <a:solidFill>
                  <a:schemeClr val="tx1"/>
                </a:solidFill>
                <a:latin typeface="Montserrat" panose="00000500000000000000" pitchFamily="50" charset="0"/>
                <a:cs typeface="Arial" panose="020B0604020202020204" pitchFamily="34" charset="0"/>
              </a:endParaRPr>
            </a:p>
          </p:txBody>
        </p:sp>
      </p:grpSp>
    </p:spTree>
    <p:extLst>
      <p:ext uri="{BB962C8B-B14F-4D97-AF65-F5344CB8AC3E}">
        <p14:creationId xmlns:p14="http://schemas.microsoft.com/office/powerpoint/2010/main" val="1047497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2E90-02A5-959F-1070-A7CAE872E39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5C719-AFC0-3A2E-A2C5-B794ADE9B53D}"/>
              </a:ext>
            </a:extLst>
          </p:cNvPr>
          <p:cNvSpPr>
            <a:spLocks noGrp="1"/>
          </p:cNvSpPr>
          <p:nvPr>
            <p:ph type="sldNum" sz="quarter" idx="12"/>
          </p:nvPr>
        </p:nvSpPr>
        <p:spPr/>
        <p:txBody>
          <a:bodyPr/>
          <a:lstStyle/>
          <a:p>
            <a:fld id="{E386B3B9-70FB-44B6-9104-25C033A4E844}" type="slidenum">
              <a:rPr lang="en-US" smtClean="0"/>
              <a:t>4</a:t>
            </a:fld>
            <a:endParaRPr lang="en-US"/>
          </a:p>
        </p:txBody>
      </p:sp>
      <p:sp>
        <p:nvSpPr>
          <p:cNvPr id="3" name="Google Shape;337;p24">
            <a:extLst>
              <a:ext uri="{FF2B5EF4-FFF2-40B4-BE49-F238E27FC236}">
                <a16:creationId xmlns:a16="http://schemas.microsoft.com/office/drawing/2014/main" id="{751626DA-1563-D78A-0ABD-57C1C876CFF1}"/>
              </a:ext>
            </a:extLst>
          </p:cNvPr>
          <p:cNvSpPr txBox="1"/>
          <p:nvPr/>
        </p:nvSpPr>
        <p:spPr>
          <a:xfrm>
            <a:off x="467413" y="287669"/>
            <a:ext cx="937762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phần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cứng</a:t>
            </a:r>
            <a:r>
              <a:rPr lang="en-US" sz="2000" b="1" dirty="0">
                <a:solidFill>
                  <a:srgbClr val="123D58"/>
                </a:solidFill>
                <a:latin typeface="Montserrat"/>
                <a:ea typeface="Montserrat"/>
                <a:cs typeface="Montserrat"/>
                <a:sym typeface="Montserrat"/>
              </a:rPr>
              <a:t> - </a:t>
            </a:r>
            <a:r>
              <a:rPr lang="vi-VN" sz="2000" b="1" dirty="0">
                <a:solidFill>
                  <a:srgbClr val="123D58"/>
                </a:solidFill>
                <a:latin typeface="Montserrat"/>
                <a:ea typeface="Montserrat"/>
                <a:cs typeface="Montserrat"/>
                <a:sym typeface="Montserrat"/>
              </a:rPr>
              <a:t>Tối ưu cho Trải nghiệm Vượt trội</a:t>
            </a:r>
            <a:endParaRPr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720A71C6-438F-8E17-43DA-0551EF1A56C3}"/>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E5B95C38-8A15-C00E-4C89-957559FD07DC}"/>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103F1407-EA64-4291-5309-3991E8DBAD8F}"/>
              </a:ext>
            </a:extLst>
          </p:cNvPr>
          <p:cNvPicPr>
            <a:picLocks noChangeAspect="1"/>
          </p:cNvPicPr>
          <p:nvPr/>
        </p:nvPicPr>
        <p:blipFill>
          <a:blip r:embed="rId6"/>
          <a:stretch>
            <a:fillRect/>
          </a:stretch>
        </p:blipFill>
        <p:spPr>
          <a:xfrm>
            <a:off x="10400147" y="77034"/>
            <a:ext cx="1456048" cy="461624"/>
          </a:xfrm>
          <a:prstGeom prst="rect">
            <a:avLst/>
          </a:prstGeom>
        </p:spPr>
      </p:pic>
      <p:grpSp>
        <p:nvGrpSpPr>
          <p:cNvPr id="104" name="Group 103">
            <a:extLst>
              <a:ext uri="{FF2B5EF4-FFF2-40B4-BE49-F238E27FC236}">
                <a16:creationId xmlns:a16="http://schemas.microsoft.com/office/drawing/2014/main" id="{6CEA0EF5-3E1E-C4B0-1984-0711DAF2068A}"/>
              </a:ext>
            </a:extLst>
          </p:cNvPr>
          <p:cNvGrpSpPr/>
          <p:nvPr/>
        </p:nvGrpSpPr>
        <p:grpSpPr>
          <a:xfrm>
            <a:off x="259601" y="1253752"/>
            <a:ext cx="11665418" cy="4964156"/>
            <a:chOff x="-111570" y="841854"/>
            <a:chExt cx="12446798" cy="5366218"/>
          </a:xfrm>
        </p:grpSpPr>
        <p:pic>
          <p:nvPicPr>
            <p:cNvPr id="6" name="Picture 5">
              <a:extLst>
                <a:ext uri="{FF2B5EF4-FFF2-40B4-BE49-F238E27FC236}">
                  <a16:creationId xmlns:a16="http://schemas.microsoft.com/office/drawing/2014/main" id="{F4580BBD-57A5-D8A3-4F0F-8D9252589C64}"/>
                </a:ext>
              </a:extLst>
            </p:cNvPr>
            <p:cNvPicPr>
              <a:picLocks noChangeAspect="1"/>
            </p:cNvPicPr>
            <p:nvPr/>
          </p:nvPicPr>
          <p:blipFill>
            <a:blip r:embed="rId7"/>
            <a:stretch>
              <a:fillRect/>
            </a:stretch>
          </p:blipFill>
          <p:spPr>
            <a:xfrm>
              <a:off x="2959612" y="1026863"/>
              <a:ext cx="6232699" cy="5047731"/>
            </a:xfrm>
            <a:prstGeom prst="rect">
              <a:avLst/>
            </a:prstGeom>
          </p:spPr>
        </p:pic>
        <p:sp>
          <p:nvSpPr>
            <p:cNvPr id="7" name="Rectangle 6">
              <a:extLst>
                <a:ext uri="{FF2B5EF4-FFF2-40B4-BE49-F238E27FC236}">
                  <a16:creationId xmlns:a16="http://schemas.microsoft.com/office/drawing/2014/main" id="{F0CB1D49-82B9-14A1-2427-1C83B6A2869A}"/>
                </a:ext>
              </a:extLst>
            </p:cNvPr>
            <p:cNvSpPr/>
            <p:nvPr/>
          </p:nvSpPr>
          <p:spPr>
            <a:xfrm>
              <a:off x="-111570" y="935613"/>
              <a:ext cx="3205769" cy="1537442"/>
            </a:xfrm>
            <a:prstGeom prst="rect">
              <a:avLst/>
            </a:prstGeom>
            <a:solidFill>
              <a:srgbClr val="23A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200" b="1" dirty="0">
                  <a:latin typeface="Montserrat" panose="00000500000000000000" pitchFamily="50" charset="0"/>
                </a:rPr>
                <a:t>01 Bảng tương tác thông minh: </a:t>
              </a:r>
              <a:endParaRPr lang="en-US" sz="1200" b="1" dirty="0">
                <a:latin typeface="Montserrat" panose="00000500000000000000" pitchFamily="50" charset="0"/>
              </a:endParaRPr>
            </a:p>
            <a:p>
              <a:pPr algn="just"/>
              <a:endParaRPr lang="en-US" sz="1200" b="1" dirty="0">
                <a:latin typeface="Montserrat" panose="00000500000000000000" pitchFamily="50" charset="0"/>
              </a:endParaRPr>
            </a:p>
            <a:p>
              <a:pPr algn="just"/>
              <a:r>
                <a:rPr lang="vi-VN" sz="1100" dirty="0">
                  <a:latin typeface="Montserrat" panose="00000500000000000000" pitchFamily="50" charset="0"/>
                </a:rPr>
                <a:t>86 in, tương tác đa điểm. Độ nhạy Mic 8m bao trùm cả lớp học. AI trợ giảng tích hợp trực tiếp trên bảng tương tác, giáo viên có thể điều khiển bằng giọng nói.</a:t>
              </a:r>
            </a:p>
          </p:txBody>
        </p:sp>
        <p:cxnSp>
          <p:nvCxnSpPr>
            <p:cNvPr id="13" name="Straight Connector 12">
              <a:extLst>
                <a:ext uri="{FF2B5EF4-FFF2-40B4-BE49-F238E27FC236}">
                  <a16:creationId xmlns:a16="http://schemas.microsoft.com/office/drawing/2014/main" id="{E42E9552-B903-A5F9-F91A-101C9D460964}"/>
                </a:ext>
              </a:extLst>
            </p:cNvPr>
            <p:cNvCxnSpPr>
              <a:cxnSpLocks/>
            </p:cNvCxnSpPr>
            <p:nvPr/>
          </p:nvCxnSpPr>
          <p:spPr>
            <a:xfrm>
              <a:off x="4270698" y="1735029"/>
              <a:ext cx="0" cy="732150"/>
            </a:xfrm>
            <a:prstGeom prst="line">
              <a:avLst/>
            </a:prstGeom>
            <a:ln w="9525">
              <a:solidFill>
                <a:srgbClr val="23A59E"/>
              </a:solidFill>
              <a:prstDash val="sysDot"/>
              <a:tailEnd type="ova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025D17F-577C-16C0-EE6C-BA91828B1309}"/>
                </a:ext>
              </a:extLst>
            </p:cNvPr>
            <p:cNvSpPr/>
            <p:nvPr/>
          </p:nvSpPr>
          <p:spPr>
            <a:xfrm>
              <a:off x="9566121" y="2019062"/>
              <a:ext cx="2769107" cy="2605502"/>
            </a:xfrm>
            <a:prstGeom prst="rect">
              <a:avLst/>
            </a:prstGeom>
            <a:solidFill>
              <a:srgbClr val="23A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200" b="1" dirty="0">
                  <a:latin typeface="Montserrat" panose="00000500000000000000" pitchFamily="50" charset="0"/>
                </a:rPr>
                <a:t>01 Máy chủ biên</a:t>
              </a:r>
              <a:r>
                <a:rPr lang="en-US" sz="1200" b="1" dirty="0">
                  <a:latin typeface="Montserrat" panose="00000500000000000000" pitchFamily="50" charset="0"/>
                </a:rPr>
                <a:t>:</a:t>
              </a:r>
            </a:p>
            <a:p>
              <a:pPr algn="just"/>
              <a:endParaRPr lang="en-US" sz="1200" b="1" dirty="0">
                <a:latin typeface="Montserrat" panose="00000500000000000000" pitchFamily="50" charset="0"/>
              </a:endParaRPr>
            </a:p>
            <a:p>
              <a:pPr algn="just"/>
              <a:r>
                <a:rPr lang="en-US" sz="1100" dirty="0" err="1">
                  <a:latin typeface="Montserrat" panose="00000500000000000000" pitchFamily="50" charset="0"/>
                </a:rPr>
                <a:t>Đảm</a:t>
              </a:r>
              <a:r>
                <a:rPr lang="en-US" sz="1100" dirty="0">
                  <a:latin typeface="Montserrat" panose="00000500000000000000" pitchFamily="50" charset="0"/>
                </a:rPr>
                <a:t> </a:t>
              </a:r>
              <a:r>
                <a:rPr lang="en-US" sz="1100" dirty="0" err="1">
                  <a:latin typeface="Montserrat" panose="00000500000000000000" pitchFamily="50" charset="0"/>
                </a:rPr>
                <a:t>bảo</a:t>
              </a:r>
              <a:r>
                <a:rPr lang="en-US" sz="1100" dirty="0">
                  <a:latin typeface="Montserrat" panose="00000500000000000000" pitchFamily="50" charset="0"/>
                </a:rPr>
                <a:t> </a:t>
              </a:r>
              <a:r>
                <a:rPr lang="en-US" sz="1100" dirty="0" err="1">
                  <a:latin typeface="Montserrat" panose="00000500000000000000" pitchFamily="50" charset="0"/>
                </a:rPr>
                <a:t>lớp</a:t>
              </a:r>
              <a:r>
                <a:rPr lang="en-US" sz="1100" dirty="0">
                  <a:latin typeface="Montserrat" panose="00000500000000000000" pitchFamily="50" charset="0"/>
                </a:rPr>
                <a:t> </a:t>
              </a:r>
              <a:r>
                <a:rPr lang="en-US" sz="1100" dirty="0" err="1">
                  <a:latin typeface="Montserrat" panose="00000500000000000000" pitchFamily="50" charset="0"/>
                </a:rPr>
                <a:t>học</a:t>
              </a:r>
              <a:r>
                <a:rPr lang="en-US" sz="1100" dirty="0">
                  <a:latin typeface="Montserrat" panose="00000500000000000000" pitchFamily="50" charset="0"/>
                </a:rPr>
                <a:t> </a:t>
              </a:r>
              <a:r>
                <a:rPr lang="en-US" sz="1100" dirty="0" err="1">
                  <a:latin typeface="Montserrat" panose="00000500000000000000" pitchFamily="50" charset="0"/>
                </a:rPr>
                <a:t>KHÔNG</a:t>
              </a:r>
              <a:r>
                <a:rPr lang="en-US" sz="1100" dirty="0">
                  <a:latin typeface="Montserrat" panose="00000500000000000000" pitchFamily="50" charset="0"/>
                </a:rPr>
                <a:t> </a:t>
              </a:r>
              <a:r>
                <a:rPr lang="en-US" sz="1100" dirty="0" err="1">
                  <a:latin typeface="Montserrat" panose="00000500000000000000" pitchFamily="50" charset="0"/>
                </a:rPr>
                <a:t>GIÁN</a:t>
              </a:r>
              <a:r>
                <a:rPr lang="en-US" sz="1100" dirty="0">
                  <a:latin typeface="Montserrat" panose="00000500000000000000" pitchFamily="50" charset="0"/>
                </a:rPr>
                <a:t> </a:t>
              </a:r>
              <a:r>
                <a:rPr lang="en-US" sz="1100" dirty="0" err="1">
                  <a:latin typeface="Montserrat" panose="00000500000000000000" pitchFamily="50" charset="0"/>
                </a:rPr>
                <a:t>ĐOẠN</a:t>
              </a:r>
              <a:r>
                <a:rPr lang="en-US" sz="1100" dirty="0">
                  <a:latin typeface="Montserrat" panose="00000500000000000000" pitchFamily="50" charset="0"/>
                </a:rPr>
                <a:t>, </a:t>
              </a:r>
              <a:r>
                <a:rPr lang="en-US" sz="1100" dirty="0" err="1">
                  <a:latin typeface="Montserrat" panose="00000500000000000000" pitchFamily="50" charset="0"/>
                </a:rPr>
                <a:t>ngay</a:t>
              </a:r>
              <a:r>
                <a:rPr lang="en-US" sz="1100" dirty="0">
                  <a:latin typeface="Montserrat" panose="00000500000000000000" pitchFamily="50" charset="0"/>
                </a:rPr>
                <a:t> </a:t>
              </a:r>
              <a:r>
                <a:rPr lang="en-US" sz="1100" dirty="0" err="1">
                  <a:latin typeface="Montserrat" panose="00000500000000000000" pitchFamily="50" charset="0"/>
                </a:rPr>
                <a:t>cả</a:t>
              </a:r>
              <a:r>
                <a:rPr lang="en-US" sz="1100" dirty="0">
                  <a:latin typeface="Montserrat" panose="00000500000000000000" pitchFamily="50" charset="0"/>
                </a:rPr>
                <a:t> </a:t>
              </a:r>
              <a:r>
                <a:rPr lang="en-US" sz="1100" dirty="0" err="1">
                  <a:latin typeface="Montserrat" panose="00000500000000000000" pitchFamily="50" charset="0"/>
                </a:rPr>
                <a:t>khi</a:t>
              </a:r>
              <a:r>
                <a:rPr lang="en-US" sz="1100" dirty="0">
                  <a:latin typeface="Montserrat" panose="00000500000000000000" pitchFamily="50" charset="0"/>
                </a:rPr>
                <a:t> </a:t>
              </a:r>
              <a:r>
                <a:rPr lang="en-US" sz="1100" dirty="0" err="1">
                  <a:latin typeface="Montserrat" panose="00000500000000000000" pitchFamily="50" charset="0"/>
                </a:rPr>
                <a:t>mất</a:t>
              </a:r>
              <a:r>
                <a:rPr lang="en-US" sz="1100" dirty="0">
                  <a:latin typeface="Montserrat" panose="00000500000000000000" pitchFamily="50" charset="0"/>
                </a:rPr>
                <a:t> Internet.</a:t>
              </a:r>
              <a:r>
                <a:rPr lang="vi-VN" sz="1100" dirty="0">
                  <a:latin typeface="Montserrat" panose="00000500000000000000" pitchFamily="50" charset="0"/>
                </a:rPr>
                <a:t> </a:t>
              </a:r>
              <a:r>
                <a:rPr lang="en-US" sz="1100" dirty="0">
                  <a:latin typeface="Montserrat" panose="00000500000000000000" pitchFamily="50" charset="0"/>
                </a:rPr>
                <a:t>X</a:t>
              </a:r>
              <a:r>
                <a:rPr lang="vi-VN" sz="1100" dirty="0">
                  <a:latin typeface="Montserrat" panose="00000500000000000000" pitchFamily="50" charset="0"/>
                </a:rPr>
                <a:t>ử lý các tác vụ đồng bộ online offline giúp ổn định mạng các thiết bị trong lớp học. Xử lý các tác vụ Al biên. Xử lý đồng bộ máy tính giáo viên và tabley học sinh trong các tác vụ dạy học (game hoá, làm bài tập, làm thí nghiệm, làm việc nhóm...)</a:t>
              </a:r>
            </a:p>
          </p:txBody>
        </p:sp>
        <p:sp>
          <p:nvSpPr>
            <p:cNvPr id="22" name="Rectangle 21">
              <a:extLst>
                <a:ext uri="{FF2B5EF4-FFF2-40B4-BE49-F238E27FC236}">
                  <a16:creationId xmlns:a16="http://schemas.microsoft.com/office/drawing/2014/main" id="{8D3D6A1A-4552-ADE2-21E4-163ECB4E6B3F}"/>
                </a:ext>
              </a:extLst>
            </p:cNvPr>
            <p:cNvSpPr/>
            <p:nvPr/>
          </p:nvSpPr>
          <p:spPr>
            <a:xfrm>
              <a:off x="-81129" y="3844827"/>
              <a:ext cx="3038909" cy="2065925"/>
            </a:xfrm>
            <a:prstGeom prst="rect">
              <a:avLst/>
            </a:prstGeom>
            <a:solidFill>
              <a:srgbClr val="23A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200" b="1" dirty="0">
                  <a:latin typeface="Montserrat" panose="00000500000000000000" pitchFamily="50" charset="0"/>
                </a:rPr>
                <a:t>04 Camera thông minh:</a:t>
              </a:r>
              <a:r>
                <a:rPr lang="en-US" sz="1200" b="1" dirty="0">
                  <a:latin typeface="Montserrat" panose="00000500000000000000" pitchFamily="50" charset="0"/>
                </a:rPr>
                <a:t> </a:t>
              </a:r>
            </a:p>
            <a:p>
              <a:pPr algn="just"/>
              <a:endParaRPr lang="en-US" sz="1200" b="1" dirty="0">
                <a:latin typeface="Montserrat" panose="00000500000000000000" pitchFamily="50" charset="0"/>
              </a:endParaRPr>
            </a:p>
            <a:p>
              <a:pPr algn="just"/>
              <a:r>
                <a:rPr lang="en-US" sz="1100" dirty="0" err="1">
                  <a:latin typeface="Montserrat" panose="00000500000000000000" pitchFamily="50" charset="0"/>
                </a:rPr>
                <a:t>Trợ</a:t>
              </a:r>
              <a:r>
                <a:rPr lang="en-US" sz="1100" dirty="0">
                  <a:latin typeface="Montserrat" panose="00000500000000000000" pitchFamily="50" charset="0"/>
                </a:rPr>
                <a:t> </a:t>
              </a:r>
              <a:r>
                <a:rPr lang="en-US" sz="1100" dirty="0" err="1">
                  <a:latin typeface="Montserrat" panose="00000500000000000000" pitchFamily="50" charset="0"/>
                </a:rPr>
                <a:t>lý</a:t>
              </a:r>
              <a:r>
                <a:rPr lang="en-US" sz="1100" dirty="0">
                  <a:latin typeface="Montserrat" panose="00000500000000000000" pitchFamily="50" charset="0"/>
                </a:rPr>
                <a:t> </a:t>
              </a:r>
              <a:r>
                <a:rPr lang="en-US" sz="1100" dirty="0" err="1">
                  <a:latin typeface="Montserrat" panose="00000500000000000000" pitchFamily="50" charset="0"/>
                </a:rPr>
                <a:t>quan</a:t>
              </a:r>
              <a:r>
                <a:rPr lang="en-US" sz="1100" dirty="0">
                  <a:latin typeface="Montserrat" panose="00000500000000000000" pitchFamily="50" charset="0"/>
                </a:rPr>
                <a:t> </a:t>
              </a:r>
              <a:r>
                <a:rPr lang="en-US" sz="1100" dirty="0" err="1">
                  <a:latin typeface="Montserrat" panose="00000500000000000000" pitchFamily="50" charset="0"/>
                </a:rPr>
                <a:t>sát</a:t>
              </a:r>
              <a:r>
                <a:rPr lang="en-US" sz="1100" dirty="0">
                  <a:latin typeface="Montserrat" panose="00000500000000000000" pitchFamily="50" charset="0"/>
                </a:rPr>
                <a:t>, </a:t>
              </a:r>
              <a:r>
                <a:rPr lang="en-US" sz="1100" dirty="0" err="1">
                  <a:latin typeface="Montserrat" panose="00000500000000000000" pitchFamily="50" charset="0"/>
                </a:rPr>
                <a:t>hỗ</a:t>
              </a:r>
              <a:r>
                <a:rPr lang="en-US" sz="1100" dirty="0">
                  <a:latin typeface="Montserrat" panose="00000500000000000000" pitchFamily="50" charset="0"/>
                </a:rPr>
                <a:t> </a:t>
              </a:r>
              <a:r>
                <a:rPr lang="en-US" sz="1100" dirty="0" err="1">
                  <a:latin typeface="Montserrat" panose="00000500000000000000" pitchFamily="50" charset="0"/>
                </a:rPr>
                <a:t>trợ</a:t>
              </a:r>
              <a:r>
                <a:rPr lang="en-US" sz="1100" dirty="0">
                  <a:latin typeface="Montserrat" panose="00000500000000000000" pitchFamily="50" charset="0"/>
                </a:rPr>
                <a:t> </a:t>
              </a:r>
              <a:r>
                <a:rPr lang="en-US" sz="1100" dirty="0" err="1">
                  <a:latin typeface="Montserrat" panose="00000500000000000000" pitchFamily="50" charset="0"/>
                </a:rPr>
                <a:t>dạy</a:t>
              </a:r>
              <a:r>
                <a:rPr lang="en-US" sz="1100" dirty="0">
                  <a:latin typeface="Montserrat" panose="00000500000000000000" pitchFamily="50" charset="0"/>
                </a:rPr>
                <a:t> </a:t>
              </a:r>
              <a:r>
                <a:rPr lang="en-US" sz="1100" dirty="0" err="1">
                  <a:latin typeface="Montserrat" panose="00000500000000000000" pitchFamily="50" charset="0"/>
                </a:rPr>
                <a:t>học</a:t>
              </a:r>
              <a:r>
                <a:rPr lang="en-US" sz="1100" dirty="0">
                  <a:latin typeface="Montserrat" panose="00000500000000000000" pitchFamily="50" charset="0"/>
                </a:rPr>
                <a:t> </a:t>
              </a:r>
              <a:r>
                <a:rPr lang="en-US" sz="1100" dirty="0" err="1">
                  <a:latin typeface="Montserrat" panose="00000500000000000000" pitchFamily="50" charset="0"/>
                </a:rPr>
                <a:t>kết</a:t>
              </a:r>
              <a:r>
                <a:rPr lang="en-US" sz="1100" dirty="0">
                  <a:latin typeface="Montserrat" panose="00000500000000000000" pitchFamily="50" charset="0"/>
                </a:rPr>
                <a:t> </a:t>
              </a:r>
              <a:r>
                <a:rPr lang="en-US" sz="1100" dirty="0" err="1">
                  <a:latin typeface="Montserrat" panose="00000500000000000000" pitchFamily="50" charset="0"/>
                </a:rPr>
                <a:t>hợp</a:t>
              </a:r>
              <a:r>
                <a:rPr lang="en-US" sz="1100" dirty="0">
                  <a:latin typeface="Montserrat" panose="00000500000000000000" pitchFamily="50" charset="0"/>
                </a:rPr>
                <a:t>. L</a:t>
              </a:r>
              <a:r>
                <a:rPr lang="vi-VN" sz="1100" dirty="0">
                  <a:latin typeface="Montserrat" panose="00000500000000000000" pitchFamily="50" charset="0"/>
                </a:rPr>
                <a:t>ắp đặt bao quát toàn bộ học sinh trong lớp học cho điểm danh tự động khi học sinh đến lớp, chấm bài tự động khi học sinh giơ đáp án Q</a:t>
              </a:r>
              <a:r>
                <a:rPr lang="en-US" sz="1100" dirty="0">
                  <a:latin typeface="Montserrat" panose="00000500000000000000" pitchFamily="50" charset="0"/>
                </a:rPr>
                <a:t>R</a:t>
              </a:r>
              <a:endParaRPr lang="vi-VN" sz="1100" dirty="0">
                <a:latin typeface="Montserrat" panose="00000500000000000000" pitchFamily="50" charset="0"/>
              </a:endParaRPr>
            </a:p>
          </p:txBody>
        </p:sp>
        <p:sp>
          <p:nvSpPr>
            <p:cNvPr id="23" name="Rectangle 22">
              <a:extLst>
                <a:ext uri="{FF2B5EF4-FFF2-40B4-BE49-F238E27FC236}">
                  <a16:creationId xmlns:a16="http://schemas.microsoft.com/office/drawing/2014/main" id="{43E4098A-E200-9E2F-6078-C5EE352E13D1}"/>
                </a:ext>
              </a:extLst>
            </p:cNvPr>
            <p:cNvSpPr/>
            <p:nvPr/>
          </p:nvSpPr>
          <p:spPr>
            <a:xfrm>
              <a:off x="8519160" y="4996374"/>
              <a:ext cx="3371507" cy="1211698"/>
            </a:xfrm>
            <a:prstGeom prst="rect">
              <a:avLst/>
            </a:prstGeom>
            <a:solidFill>
              <a:srgbClr val="23A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200" b="1" dirty="0">
                  <a:latin typeface="Montserrat" panose="00000500000000000000" pitchFamily="50" charset="0"/>
                </a:rPr>
                <a:t>50</a:t>
              </a:r>
              <a:r>
                <a:rPr lang="en-US" sz="1200" b="1" dirty="0">
                  <a:latin typeface="Montserrat" panose="00000500000000000000" pitchFamily="50" charset="0"/>
                </a:rPr>
                <a:t> </a:t>
              </a:r>
              <a:r>
                <a:rPr lang="en-US" sz="1200" b="1" dirty="0" err="1">
                  <a:latin typeface="Montserrat" panose="00000500000000000000" pitchFamily="50" charset="0"/>
                </a:rPr>
                <a:t>Máy</a:t>
              </a:r>
              <a:r>
                <a:rPr lang="en-US" sz="1200" b="1" dirty="0">
                  <a:latin typeface="Montserrat" panose="00000500000000000000" pitchFamily="50" charset="0"/>
                </a:rPr>
                <a:t> </a:t>
              </a:r>
              <a:r>
                <a:rPr lang="en-US" sz="1200" b="1" dirty="0" err="1">
                  <a:latin typeface="Montserrat" panose="00000500000000000000" pitchFamily="50" charset="0"/>
                </a:rPr>
                <a:t>tính</a:t>
              </a:r>
              <a:r>
                <a:rPr lang="en-US" sz="1200" b="1" dirty="0">
                  <a:latin typeface="Montserrat" panose="00000500000000000000" pitchFamily="50" charset="0"/>
                </a:rPr>
                <a:t> </a:t>
              </a:r>
              <a:r>
                <a:rPr lang="en-US" sz="1200" b="1" dirty="0" err="1">
                  <a:latin typeface="Montserrat" panose="00000500000000000000" pitchFamily="50" charset="0"/>
                </a:rPr>
                <a:t>bảng</a:t>
              </a:r>
              <a:r>
                <a:rPr lang="en-US" sz="1200" b="1" dirty="0">
                  <a:latin typeface="Montserrat" panose="00000500000000000000" pitchFamily="50" charset="0"/>
                </a:rPr>
                <a:t> </a:t>
              </a:r>
              <a:r>
                <a:rPr lang="en-US" sz="1200" b="1" dirty="0" err="1">
                  <a:latin typeface="Montserrat" panose="00000500000000000000" pitchFamily="50" charset="0"/>
                </a:rPr>
                <a:t>cho</a:t>
              </a:r>
              <a:r>
                <a:rPr lang="vi-VN" sz="1200" b="1" dirty="0">
                  <a:latin typeface="Montserrat" panose="00000500000000000000" pitchFamily="50" charset="0"/>
                </a:rPr>
                <a:t> học sinh</a:t>
              </a:r>
              <a:r>
                <a:rPr lang="en-US" sz="1200" b="1" dirty="0">
                  <a:latin typeface="Montserrat" panose="00000500000000000000" pitchFamily="50" charset="0"/>
                </a:rPr>
                <a:t>:</a:t>
              </a:r>
            </a:p>
            <a:p>
              <a:pPr algn="just"/>
              <a:endParaRPr lang="en-US" sz="1200" dirty="0">
                <a:latin typeface="Montserrat" panose="00000500000000000000" pitchFamily="50" charset="0"/>
              </a:endParaRPr>
            </a:p>
            <a:p>
              <a:pPr algn="just"/>
              <a:r>
                <a:rPr lang="en-US" sz="1100" dirty="0" err="1">
                  <a:latin typeface="Montserrat" panose="00000500000000000000" pitchFamily="50" charset="0"/>
                </a:rPr>
                <a:t>Kích</a:t>
              </a:r>
              <a:r>
                <a:rPr lang="en-US" sz="1100" dirty="0">
                  <a:latin typeface="Montserrat" panose="00000500000000000000" pitchFamily="50" charset="0"/>
                </a:rPr>
                <a:t> </a:t>
              </a:r>
              <a:r>
                <a:rPr lang="en-US" sz="1100" dirty="0" err="1">
                  <a:latin typeface="Montserrat" panose="00000500000000000000" pitchFamily="50" charset="0"/>
                </a:rPr>
                <a:t>thước</a:t>
              </a:r>
              <a:r>
                <a:rPr lang="en-US" sz="1100" dirty="0">
                  <a:latin typeface="Montserrat" panose="00000500000000000000" pitchFamily="50" charset="0"/>
                </a:rPr>
                <a:t> </a:t>
              </a:r>
              <a:r>
                <a:rPr lang="vi-VN" sz="1100" dirty="0">
                  <a:latin typeface="Montserrat" panose="00000500000000000000" pitchFamily="50" charset="0"/>
                </a:rPr>
                <a:t>8.7 in</a:t>
              </a:r>
              <a:r>
                <a:rPr lang="en-US" sz="1100" dirty="0">
                  <a:latin typeface="Montserrat" panose="00000500000000000000" pitchFamily="50" charset="0"/>
                </a:rPr>
                <a:t>, </a:t>
              </a:r>
              <a:r>
                <a:rPr lang="vi-VN" sz="1100" dirty="0">
                  <a:latin typeface="Montserrat" panose="00000500000000000000" pitchFamily="50" charset="0"/>
                </a:rPr>
                <a:t>Thiết bị học sinh được quản lý tập trung, an toàn, đồng bộ.</a:t>
              </a:r>
            </a:p>
          </p:txBody>
        </p:sp>
        <p:sp>
          <p:nvSpPr>
            <p:cNvPr id="24" name="Rectangle 23">
              <a:extLst>
                <a:ext uri="{FF2B5EF4-FFF2-40B4-BE49-F238E27FC236}">
                  <a16:creationId xmlns:a16="http://schemas.microsoft.com/office/drawing/2014/main" id="{F0C0ECA9-D842-4D27-6C60-43AD255553CB}"/>
                </a:ext>
              </a:extLst>
            </p:cNvPr>
            <p:cNvSpPr/>
            <p:nvPr/>
          </p:nvSpPr>
          <p:spPr>
            <a:xfrm>
              <a:off x="7636714" y="841854"/>
              <a:ext cx="3625645" cy="847628"/>
            </a:xfrm>
            <a:prstGeom prst="rect">
              <a:avLst/>
            </a:prstGeom>
            <a:solidFill>
              <a:srgbClr val="23A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1200" b="1" dirty="0">
                  <a:latin typeface="Montserrat" panose="00000500000000000000" pitchFamily="50" charset="0"/>
                </a:rPr>
                <a:t>Hệ thống Âm thanh &amp; Phụ kiện</a:t>
              </a:r>
              <a:endParaRPr lang="en-US" sz="1200" b="1" dirty="0">
                <a:latin typeface="Montserrat" panose="00000500000000000000" pitchFamily="50" charset="0"/>
              </a:endParaRPr>
            </a:p>
            <a:p>
              <a:pPr algn="just"/>
              <a:endParaRPr lang="en-US" sz="1200" b="1" dirty="0">
                <a:latin typeface="Montserrat" panose="00000500000000000000" pitchFamily="50" charset="0"/>
              </a:endParaRPr>
            </a:p>
            <a:p>
              <a:pPr algn="just"/>
              <a:r>
                <a:rPr lang="vi-VN" sz="1100" dirty="0">
                  <a:latin typeface="Montserrat" panose="00000500000000000000" pitchFamily="50" charset="0"/>
                </a:rPr>
                <a:t>Tích hợp liền mạch cho trải nghiệm trọn vẹn.</a:t>
              </a:r>
            </a:p>
          </p:txBody>
        </p:sp>
        <p:cxnSp>
          <p:nvCxnSpPr>
            <p:cNvPr id="25" name="Straight Connector 24">
              <a:extLst>
                <a:ext uri="{FF2B5EF4-FFF2-40B4-BE49-F238E27FC236}">
                  <a16:creationId xmlns:a16="http://schemas.microsoft.com/office/drawing/2014/main" id="{43DE60D1-F293-8749-E6B1-AB5D82F7BD72}"/>
                </a:ext>
              </a:extLst>
            </p:cNvPr>
            <p:cNvCxnSpPr>
              <a:cxnSpLocks/>
            </p:cNvCxnSpPr>
            <p:nvPr/>
          </p:nvCxnSpPr>
          <p:spPr>
            <a:xfrm flipH="1" flipV="1">
              <a:off x="6210300" y="2682006"/>
              <a:ext cx="2769108" cy="1570750"/>
            </a:xfrm>
            <a:prstGeom prst="line">
              <a:avLst/>
            </a:prstGeom>
            <a:ln w="9525">
              <a:solidFill>
                <a:srgbClr val="23A59E"/>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8AAAB9D-C841-B810-66EA-9FEA9ED1F942}"/>
                </a:ext>
              </a:extLst>
            </p:cNvPr>
            <p:cNvCxnSpPr>
              <a:cxnSpLocks/>
            </p:cNvCxnSpPr>
            <p:nvPr/>
          </p:nvCxnSpPr>
          <p:spPr>
            <a:xfrm flipH="1" flipV="1">
              <a:off x="7620000" y="4319764"/>
              <a:ext cx="638772" cy="399438"/>
            </a:xfrm>
            <a:prstGeom prst="line">
              <a:avLst/>
            </a:prstGeom>
            <a:ln w="9525">
              <a:solidFill>
                <a:srgbClr val="23A59E"/>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A2B4AAD-A741-6BD6-E161-F0784C1A5F49}"/>
                </a:ext>
              </a:extLst>
            </p:cNvPr>
            <p:cNvCxnSpPr>
              <a:cxnSpLocks/>
            </p:cNvCxnSpPr>
            <p:nvPr/>
          </p:nvCxnSpPr>
          <p:spPr>
            <a:xfrm flipV="1">
              <a:off x="3765751" y="2964372"/>
              <a:ext cx="0" cy="1913418"/>
            </a:xfrm>
            <a:prstGeom prst="line">
              <a:avLst/>
            </a:prstGeom>
            <a:ln w="9525">
              <a:solidFill>
                <a:srgbClr val="23A59E"/>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760B255E-A69A-C43D-2908-D5624BF73D6B}"/>
                </a:ext>
              </a:extLst>
            </p:cNvPr>
            <p:cNvCxnSpPr>
              <a:cxnSpLocks/>
            </p:cNvCxnSpPr>
            <p:nvPr/>
          </p:nvCxnSpPr>
          <p:spPr>
            <a:xfrm flipH="1">
              <a:off x="5742529" y="1214666"/>
              <a:ext cx="4425" cy="252184"/>
            </a:xfrm>
            <a:prstGeom prst="line">
              <a:avLst/>
            </a:prstGeom>
            <a:ln w="9525">
              <a:solidFill>
                <a:srgbClr val="23A59E"/>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1E6DCF35-984F-95AF-6C73-DCBEA6E33132}"/>
                </a:ext>
              </a:extLst>
            </p:cNvPr>
            <p:cNvCxnSpPr>
              <a:cxnSpLocks/>
              <a:stCxn id="7" idx="3"/>
            </p:cNvCxnSpPr>
            <p:nvPr/>
          </p:nvCxnSpPr>
          <p:spPr>
            <a:xfrm>
              <a:off x="3094199" y="1704335"/>
              <a:ext cx="1176499" cy="0"/>
            </a:xfrm>
            <a:prstGeom prst="line">
              <a:avLst/>
            </a:prstGeom>
            <a:ln w="9525">
              <a:solidFill>
                <a:srgbClr val="23A59E"/>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E2F2D56-5ABF-FEB8-E468-6B33C3345A4D}"/>
                </a:ext>
              </a:extLst>
            </p:cNvPr>
            <p:cNvCxnSpPr>
              <a:cxnSpLocks/>
              <a:endCxn id="24" idx="1"/>
            </p:cNvCxnSpPr>
            <p:nvPr/>
          </p:nvCxnSpPr>
          <p:spPr>
            <a:xfrm>
              <a:off x="5746954" y="1214666"/>
              <a:ext cx="1889760" cy="51002"/>
            </a:xfrm>
            <a:prstGeom prst="line">
              <a:avLst/>
            </a:prstGeom>
            <a:ln w="9525">
              <a:solidFill>
                <a:srgbClr val="23A59E"/>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8BD02FA7-B356-A204-6E8C-A28644153774}"/>
                </a:ext>
              </a:extLst>
            </p:cNvPr>
            <p:cNvCxnSpPr>
              <a:cxnSpLocks/>
            </p:cNvCxnSpPr>
            <p:nvPr/>
          </p:nvCxnSpPr>
          <p:spPr>
            <a:xfrm>
              <a:off x="8979408" y="3057628"/>
              <a:ext cx="586713" cy="318032"/>
            </a:xfrm>
            <a:prstGeom prst="line">
              <a:avLst/>
            </a:prstGeom>
            <a:ln w="9525">
              <a:solidFill>
                <a:srgbClr val="23A59E"/>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727308E0-2324-FC2F-F0F3-4AA6A7FA7F70}"/>
                </a:ext>
              </a:extLst>
            </p:cNvPr>
            <p:cNvCxnSpPr>
              <a:cxnSpLocks/>
            </p:cNvCxnSpPr>
            <p:nvPr/>
          </p:nvCxnSpPr>
          <p:spPr>
            <a:xfrm>
              <a:off x="8979408" y="3057628"/>
              <a:ext cx="0" cy="1195128"/>
            </a:xfrm>
            <a:prstGeom prst="line">
              <a:avLst/>
            </a:prstGeom>
            <a:ln w="9525">
              <a:solidFill>
                <a:srgbClr val="23A59E"/>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22E27D08-471B-2A17-9FF0-BBD94D91C589}"/>
                </a:ext>
              </a:extLst>
            </p:cNvPr>
            <p:cNvCxnSpPr>
              <a:cxnSpLocks/>
            </p:cNvCxnSpPr>
            <p:nvPr/>
          </p:nvCxnSpPr>
          <p:spPr>
            <a:xfrm flipH="1">
              <a:off x="7703820" y="4719202"/>
              <a:ext cx="554952" cy="314168"/>
            </a:xfrm>
            <a:prstGeom prst="line">
              <a:avLst/>
            </a:prstGeom>
            <a:ln w="9525">
              <a:solidFill>
                <a:srgbClr val="23A59E"/>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DB40BD9-6548-4E65-D6F9-622A2F2178AC}"/>
                </a:ext>
              </a:extLst>
            </p:cNvPr>
            <p:cNvCxnSpPr>
              <a:cxnSpLocks/>
            </p:cNvCxnSpPr>
            <p:nvPr/>
          </p:nvCxnSpPr>
          <p:spPr>
            <a:xfrm flipH="1" flipV="1">
              <a:off x="7703820" y="5016742"/>
              <a:ext cx="815340" cy="559710"/>
            </a:xfrm>
            <a:prstGeom prst="line">
              <a:avLst/>
            </a:prstGeom>
            <a:ln w="9525">
              <a:solidFill>
                <a:srgbClr val="23A59E"/>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BD186A0-3AD2-6CE5-DAA8-087C524629AD}"/>
                </a:ext>
              </a:extLst>
            </p:cNvPr>
            <p:cNvCxnSpPr>
              <a:cxnSpLocks/>
              <a:endCxn id="22" idx="3"/>
            </p:cNvCxnSpPr>
            <p:nvPr/>
          </p:nvCxnSpPr>
          <p:spPr>
            <a:xfrm flipH="1" flipV="1">
              <a:off x="2957780" y="4877790"/>
              <a:ext cx="815340" cy="1"/>
            </a:xfrm>
            <a:prstGeom prst="line">
              <a:avLst/>
            </a:prstGeom>
            <a:ln w="9525">
              <a:solidFill>
                <a:srgbClr val="23A59E"/>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05" name="TextBox 104">
            <a:extLst>
              <a:ext uri="{FF2B5EF4-FFF2-40B4-BE49-F238E27FC236}">
                <a16:creationId xmlns:a16="http://schemas.microsoft.com/office/drawing/2014/main" id="{2E85E8D6-7ED5-FEC5-07AB-95762A4B14FD}"/>
              </a:ext>
            </a:extLst>
          </p:cNvPr>
          <p:cNvSpPr txBox="1"/>
          <p:nvPr/>
        </p:nvSpPr>
        <p:spPr>
          <a:xfrm>
            <a:off x="87539" y="647187"/>
            <a:ext cx="3894526" cy="382477"/>
          </a:xfrm>
          <a:prstGeom prst="rect">
            <a:avLst/>
          </a:prstGeom>
          <a:noFill/>
        </p:spPr>
        <p:txBody>
          <a:bodyPr wrap="square">
            <a:spAutoFit/>
          </a:bodyPr>
          <a:lstStyle/>
          <a:p>
            <a:pPr lvl="1">
              <a:lnSpc>
                <a:spcPct val="150000"/>
              </a:lnSpc>
            </a:pPr>
            <a:r>
              <a:rPr lang="en-US" sz="1400" b="1" dirty="0">
                <a:latin typeface="Montserrat" panose="00000500000000000000" pitchFamily="50" charset="0"/>
              </a:rPr>
              <a:t>*</a:t>
            </a:r>
            <a:r>
              <a:rPr lang="en-US" sz="1400" b="1" dirty="0" err="1">
                <a:latin typeface="Montserrat" panose="00000500000000000000" pitchFamily="50" charset="0"/>
              </a:rPr>
              <a:t>Thiết</a:t>
            </a:r>
            <a:r>
              <a:rPr lang="en-US" sz="1400" b="1" dirty="0">
                <a:latin typeface="Montserrat" panose="00000500000000000000" pitchFamily="50" charset="0"/>
              </a:rPr>
              <a:t> </a:t>
            </a:r>
            <a:r>
              <a:rPr lang="en-US" sz="1400" b="1" dirty="0" err="1">
                <a:latin typeface="Montserrat" panose="00000500000000000000" pitchFamily="50" charset="0"/>
              </a:rPr>
              <a:t>bị</a:t>
            </a:r>
            <a:r>
              <a:rPr lang="en-US" sz="1400" b="1" dirty="0">
                <a:latin typeface="Montserrat" panose="00000500000000000000" pitchFamily="50" charset="0"/>
              </a:rPr>
              <a:t> </a:t>
            </a:r>
            <a:r>
              <a:rPr lang="en-US" sz="1400" b="1" dirty="0" err="1">
                <a:latin typeface="Montserrat" panose="00000500000000000000" pitchFamily="50" charset="0"/>
              </a:rPr>
              <a:t>Phòng</a:t>
            </a:r>
            <a:r>
              <a:rPr lang="en-US" sz="1400" b="1" dirty="0">
                <a:latin typeface="Montserrat" panose="00000500000000000000" pitchFamily="50" charset="0"/>
              </a:rPr>
              <a:t> </a:t>
            </a:r>
            <a:r>
              <a:rPr lang="en-US" sz="1400" b="1" dirty="0" err="1">
                <a:latin typeface="Montserrat" panose="00000500000000000000" pitchFamily="50" charset="0"/>
              </a:rPr>
              <a:t>học</a:t>
            </a:r>
            <a:r>
              <a:rPr lang="en-US" sz="1400" b="1" dirty="0">
                <a:latin typeface="Montserrat" panose="00000500000000000000" pitchFamily="50" charset="0"/>
              </a:rPr>
              <a:t> </a:t>
            </a:r>
            <a:r>
              <a:rPr lang="en-US" sz="1400" b="1" dirty="0" err="1">
                <a:latin typeface="Montserrat" panose="00000500000000000000" pitchFamily="50" charset="0"/>
              </a:rPr>
              <a:t>iClass</a:t>
            </a:r>
            <a:endParaRPr lang="vi-VN" sz="1400" dirty="0">
              <a:latin typeface="Montserrat" panose="00000500000000000000" pitchFamily="50" charset="0"/>
            </a:endParaRPr>
          </a:p>
        </p:txBody>
      </p:sp>
    </p:spTree>
    <p:extLst>
      <p:ext uri="{BB962C8B-B14F-4D97-AF65-F5344CB8AC3E}">
        <p14:creationId xmlns:p14="http://schemas.microsoft.com/office/powerpoint/2010/main" val="33272735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C7192-3C23-F3D0-8DC7-A83CD307473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DE58B-5F7E-1A14-02B5-57B51E4E28E5}"/>
              </a:ext>
            </a:extLst>
          </p:cNvPr>
          <p:cNvSpPr>
            <a:spLocks noGrp="1"/>
          </p:cNvSpPr>
          <p:nvPr>
            <p:ph type="sldNum" sz="quarter" idx="12"/>
          </p:nvPr>
        </p:nvSpPr>
        <p:spPr/>
        <p:txBody>
          <a:bodyPr/>
          <a:lstStyle/>
          <a:p>
            <a:fld id="{E386B3B9-70FB-44B6-9104-25C033A4E844}" type="slidenum">
              <a:rPr lang="en-US" smtClean="0"/>
              <a:t>5</a:t>
            </a:fld>
            <a:endParaRPr lang="en-US" dirty="0"/>
          </a:p>
        </p:txBody>
      </p:sp>
      <p:sp>
        <p:nvSpPr>
          <p:cNvPr id="3" name="Google Shape;337;p24">
            <a:extLst>
              <a:ext uri="{FF2B5EF4-FFF2-40B4-BE49-F238E27FC236}">
                <a16:creationId xmlns:a16="http://schemas.microsoft.com/office/drawing/2014/main" id="{38E43395-8855-B508-3002-86094EF5A812}"/>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vi-VN" sz="2000" b="1" dirty="0">
                <a:solidFill>
                  <a:srgbClr val="123D58"/>
                </a:solidFill>
                <a:latin typeface="Montserrat"/>
                <a:ea typeface="Montserrat"/>
                <a:cs typeface="Montserrat"/>
                <a:sym typeface="Montserrat"/>
              </a:rPr>
              <a:t>Phần mềm </a:t>
            </a:r>
            <a:r>
              <a:rPr lang="en-US" sz="2000" b="1" dirty="0">
                <a:solidFill>
                  <a:srgbClr val="123D58"/>
                </a:solidFill>
                <a:latin typeface="Montserrat"/>
                <a:ea typeface="Montserrat"/>
                <a:cs typeface="Montserrat"/>
                <a:sym typeface="Montserrat"/>
              </a:rPr>
              <a:t>-</a:t>
            </a:r>
            <a:r>
              <a:rPr lang="vi-VN" sz="2000" b="1" dirty="0">
                <a:solidFill>
                  <a:srgbClr val="123D58"/>
                </a:solidFill>
                <a:latin typeface="Montserrat"/>
                <a:ea typeface="Montserrat"/>
                <a:cs typeface="Montserrat"/>
                <a:sym typeface="Montserrat"/>
              </a:rPr>
              <a:t> Quản lý Toàn diện</a:t>
            </a:r>
            <a:r>
              <a:rPr lang="en-US" sz="2000" b="1" dirty="0">
                <a:solidFill>
                  <a:srgbClr val="123D58"/>
                </a:solidFill>
                <a:latin typeface="Montserrat"/>
                <a:ea typeface="Montserrat"/>
                <a:cs typeface="Montserrat"/>
                <a:sym typeface="Montserrat"/>
              </a:rPr>
              <a:t>, </a:t>
            </a:r>
            <a:r>
              <a:rPr lang="vi-VN" sz="2000" b="1" dirty="0">
                <a:solidFill>
                  <a:srgbClr val="123D58"/>
                </a:solidFill>
                <a:latin typeface="Montserrat"/>
                <a:ea typeface="Montserrat"/>
                <a:cs typeface="Montserrat"/>
                <a:sym typeface="Montserrat"/>
              </a:rPr>
              <a:t>Trải nghiệm Liền mạch</a:t>
            </a:r>
            <a:endParaRPr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2968F3EC-51E5-8F57-8414-7D9D0B80624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3EB3CF72-A053-E69D-1A30-4569A4F3438B}"/>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39CE9EB8-A824-F5DA-7D0C-00E41F701D01}"/>
              </a:ext>
            </a:extLst>
          </p:cNvPr>
          <p:cNvPicPr>
            <a:picLocks noChangeAspect="1"/>
          </p:cNvPicPr>
          <p:nvPr/>
        </p:nvPicPr>
        <p:blipFill>
          <a:blip r:embed="rId6"/>
          <a:stretch>
            <a:fillRect/>
          </a:stretch>
        </p:blipFill>
        <p:spPr>
          <a:xfrm>
            <a:off x="10400147" y="77034"/>
            <a:ext cx="1456048" cy="461624"/>
          </a:xfrm>
          <a:prstGeom prst="rect">
            <a:avLst/>
          </a:prstGeom>
        </p:spPr>
      </p:pic>
      <p:grpSp>
        <p:nvGrpSpPr>
          <p:cNvPr id="95" name="Group 94">
            <a:extLst>
              <a:ext uri="{FF2B5EF4-FFF2-40B4-BE49-F238E27FC236}">
                <a16:creationId xmlns:a16="http://schemas.microsoft.com/office/drawing/2014/main" id="{67308616-3520-3591-3E07-1E1109BC941B}"/>
              </a:ext>
            </a:extLst>
          </p:cNvPr>
          <p:cNvGrpSpPr/>
          <p:nvPr/>
        </p:nvGrpSpPr>
        <p:grpSpPr>
          <a:xfrm>
            <a:off x="467413" y="1223715"/>
            <a:ext cx="11257174" cy="4841805"/>
            <a:chOff x="624335" y="2049210"/>
            <a:chExt cx="8575286" cy="3570930"/>
          </a:xfrm>
        </p:grpSpPr>
        <p:sp>
          <p:nvSpPr>
            <p:cNvPr id="67" name="Freeform 5">
              <a:extLst>
                <a:ext uri="{FF2B5EF4-FFF2-40B4-BE49-F238E27FC236}">
                  <a16:creationId xmlns:a16="http://schemas.microsoft.com/office/drawing/2014/main" id="{5CA56A90-A350-ED1A-D741-CC17D79AF1F2}"/>
                </a:ext>
              </a:extLst>
            </p:cNvPr>
            <p:cNvSpPr>
              <a:spLocks/>
            </p:cNvSpPr>
            <p:nvPr/>
          </p:nvSpPr>
          <p:spPr bwMode="auto">
            <a:xfrm rot="16200000" flipH="1">
              <a:off x="4080155" y="2856291"/>
              <a:ext cx="983692" cy="2979411"/>
            </a:xfrm>
            <a:custGeom>
              <a:avLst/>
              <a:gdLst>
                <a:gd name="T0" fmla="*/ 593 w 593"/>
                <a:gd name="T1" fmla="*/ 0 h 1797"/>
                <a:gd name="T2" fmla="*/ 593 w 593"/>
                <a:gd name="T3" fmla="*/ 305 h 1797"/>
                <a:gd name="T4" fmla="*/ 0 w 593"/>
                <a:gd name="T5" fmla="*/ 899 h 1797"/>
                <a:gd name="T6" fmla="*/ 593 w 593"/>
                <a:gd name="T7" fmla="*/ 1493 h 1797"/>
                <a:gd name="T8" fmla="*/ 593 w 593"/>
                <a:gd name="T9" fmla="*/ 1493 h 1797"/>
                <a:gd name="T10" fmla="*/ 593 w 593"/>
                <a:gd name="T11" fmla="*/ 1797 h 1797"/>
              </a:gdLst>
              <a:ahLst/>
              <a:cxnLst>
                <a:cxn ang="0">
                  <a:pos x="T0" y="T1"/>
                </a:cxn>
                <a:cxn ang="0">
                  <a:pos x="T2" y="T3"/>
                </a:cxn>
                <a:cxn ang="0">
                  <a:pos x="T4" y="T5"/>
                </a:cxn>
                <a:cxn ang="0">
                  <a:pos x="T6" y="T7"/>
                </a:cxn>
                <a:cxn ang="0">
                  <a:pos x="T8" y="T9"/>
                </a:cxn>
                <a:cxn ang="0">
                  <a:pos x="T10" y="T11"/>
                </a:cxn>
              </a:cxnLst>
              <a:rect l="0" t="0" r="r" b="b"/>
              <a:pathLst>
                <a:path w="593" h="1797">
                  <a:moveTo>
                    <a:pt x="593" y="0"/>
                  </a:moveTo>
                  <a:cubicBezTo>
                    <a:pt x="593" y="305"/>
                    <a:pt x="593" y="305"/>
                    <a:pt x="593" y="305"/>
                  </a:cubicBezTo>
                  <a:cubicBezTo>
                    <a:pt x="265" y="305"/>
                    <a:pt x="0" y="571"/>
                    <a:pt x="0" y="899"/>
                  </a:cubicBezTo>
                  <a:cubicBezTo>
                    <a:pt x="0" y="1227"/>
                    <a:pt x="265" y="1493"/>
                    <a:pt x="593" y="1493"/>
                  </a:cubicBezTo>
                  <a:cubicBezTo>
                    <a:pt x="593" y="1493"/>
                    <a:pt x="593" y="1493"/>
                    <a:pt x="593" y="1493"/>
                  </a:cubicBezTo>
                  <a:cubicBezTo>
                    <a:pt x="593" y="1797"/>
                    <a:pt x="593" y="1797"/>
                    <a:pt x="593" y="1797"/>
                  </a:cubicBezTo>
                </a:path>
              </a:pathLst>
            </a:custGeom>
            <a:noFill/>
            <a:ln w="71438"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68" name="Freeform 6">
              <a:extLst>
                <a:ext uri="{FF2B5EF4-FFF2-40B4-BE49-F238E27FC236}">
                  <a16:creationId xmlns:a16="http://schemas.microsoft.com/office/drawing/2014/main" id="{A9AF8C6E-6349-46F8-FA0F-9B0E7083CBEC}"/>
                </a:ext>
              </a:extLst>
            </p:cNvPr>
            <p:cNvSpPr>
              <a:spLocks/>
            </p:cNvSpPr>
            <p:nvPr/>
          </p:nvSpPr>
          <p:spPr bwMode="auto">
            <a:xfrm rot="16200000" flipH="1">
              <a:off x="3375278" y="4001401"/>
              <a:ext cx="251995" cy="435172"/>
            </a:xfrm>
            <a:custGeom>
              <a:avLst/>
              <a:gdLst>
                <a:gd name="T0" fmla="*/ 249 w 249"/>
                <a:gd name="T1" fmla="*/ 430 h 430"/>
                <a:gd name="T2" fmla="*/ 0 w 249"/>
                <a:gd name="T3" fmla="*/ 0 h 430"/>
                <a:gd name="T4" fmla="*/ 249 w 249"/>
                <a:gd name="T5" fmla="*/ 430 h 430"/>
              </a:gdLst>
              <a:ahLst/>
              <a:cxnLst>
                <a:cxn ang="0">
                  <a:pos x="T0" y="T1"/>
                </a:cxn>
                <a:cxn ang="0">
                  <a:pos x="T2" y="T3"/>
                </a:cxn>
                <a:cxn ang="0">
                  <a:pos x="T4" y="T5"/>
                </a:cxn>
              </a:cxnLst>
              <a:rect l="0" t="0" r="r" b="b"/>
              <a:pathLst>
                <a:path w="249" h="430">
                  <a:moveTo>
                    <a:pt x="249" y="430"/>
                  </a:moveTo>
                  <a:lnTo>
                    <a:pt x="0" y="0"/>
                  </a:lnTo>
                  <a:lnTo>
                    <a:pt x="249" y="430"/>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69" name="Line 7">
              <a:extLst>
                <a:ext uri="{FF2B5EF4-FFF2-40B4-BE49-F238E27FC236}">
                  <a16:creationId xmlns:a16="http://schemas.microsoft.com/office/drawing/2014/main" id="{077A70FB-9A4B-630E-228B-75C7F8051534}"/>
                </a:ext>
              </a:extLst>
            </p:cNvPr>
            <p:cNvSpPr>
              <a:spLocks noChangeShapeType="1"/>
            </p:cNvSpPr>
            <p:nvPr/>
          </p:nvSpPr>
          <p:spPr bwMode="auto">
            <a:xfrm rot="16200000" flipV="1">
              <a:off x="3375278" y="4001401"/>
              <a:ext cx="251995" cy="435172"/>
            </a:xfrm>
            <a:prstGeom prst="line">
              <a:avLst/>
            </a:prstGeom>
            <a:noFill/>
            <a:ln w="71438"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0" name="Freeform 8">
              <a:extLst>
                <a:ext uri="{FF2B5EF4-FFF2-40B4-BE49-F238E27FC236}">
                  <a16:creationId xmlns:a16="http://schemas.microsoft.com/office/drawing/2014/main" id="{758BDDA0-0F41-A707-522B-1B26751A4887}"/>
                </a:ext>
              </a:extLst>
            </p:cNvPr>
            <p:cNvSpPr>
              <a:spLocks/>
            </p:cNvSpPr>
            <p:nvPr/>
          </p:nvSpPr>
          <p:spPr bwMode="auto">
            <a:xfrm rot="16200000" flipH="1">
              <a:off x="3735561" y="3640105"/>
              <a:ext cx="437197" cy="251996"/>
            </a:xfrm>
            <a:custGeom>
              <a:avLst/>
              <a:gdLst>
                <a:gd name="T0" fmla="*/ 432 w 432"/>
                <a:gd name="T1" fmla="*/ 249 h 249"/>
                <a:gd name="T2" fmla="*/ 0 w 432"/>
                <a:gd name="T3" fmla="*/ 0 h 249"/>
                <a:gd name="T4" fmla="*/ 432 w 432"/>
                <a:gd name="T5" fmla="*/ 249 h 249"/>
              </a:gdLst>
              <a:ahLst/>
              <a:cxnLst>
                <a:cxn ang="0">
                  <a:pos x="T0" y="T1"/>
                </a:cxn>
                <a:cxn ang="0">
                  <a:pos x="T2" y="T3"/>
                </a:cxn>
                <a:cxn ang="0">
                  <a:pos x="T4" y="T5"/>
                </a:cxn>
              </a:cxnLst>
              <a:rect l="0" t="0" r="r" b="b"/>
              <a:pathLst>
                <a:path w="432" h="249">
                  <a:moveTo>
                    <a:pt x="432" y="249"/>
                  </a:moveTo>
                  <a:lnTo>
                    <a:pt x="0" y="0"/>
                  </a:lnTo>
                  <a:lnTo>
                    <a:pt x="432" y="249"/>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1" name="Line 9">
              <a:extLst>
                <a:ext uri="{FF2B5EF4-FFF2-40B4-BE49-F238E27FC236}">
                  <a16:creationId xmlns:a16="http://schemas.microsoft.com/office/drawing/2014/main" id="{67ED5D96-07E2-E126-21F6-ECCB16F425FA}"/>
                </a:ext>
              </a:extLst>
            </p:cNvPr>
            <p:cNvSpPr>
              <a:spLocks noChangeShapeType="1"/>
            </p:cNvSpPr>
            <p:nvPr/>
          </p:nvSpPr>
          <p:spPr bwMode="auto">
            <a:xfrm rot="16200000" flipV="1">
              <a:off x="3735561" y="3640105"/>
              <a:ext cx="437197" cy="251996"/>
            </a:xfrm>
            <a:prstGeom prst="line">
              <a:avLst/>
            </a:prstGeom>
            <a:noFill/>
            <a:ln w="71438"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2" name="Freeform 10">
              <a:extLst>
                <a:ext uri="{FF2B5EF4-FFF2-40B4-BE49-F238E27FC236}">
                  <a16:creationId xmlns:a16="http://schemas.microsoft.com/office/drawing/2014/main" id="{371AF137-0D84-98A4-7479-0E4E31160164}"/>
                </a:ext>
              </a:extLst>
            </p:cNvPr>
            <p:cNvSpPr>
              <a:spLocks/>
            </p:cNvSpPr>
            <p:nvPr/>
          </p:nvSpPr>
          <p:spPr bwMode="auto">
            <a:xfrm rot="16200000" flipH="1">
              <a:off x="4320005" y="3601143"/>
              <a:ext cx="506015" cy="0"/>
            </a:xfrm>
            <a:custGeom>
              <a:avLst/>
              <a:gdLst>
                <a:gd name="T0" fmla="*/ 500 w 500"/>
                <a:gd name="T1" fmla="*/ 0 w 500"/>
                <a:gd name="T2" fmla="*/ 500 w 500"/>
              </a:gdLst>
              <a:ahLst/>
              <a:cxnLst>
                <a:cxn ang="0">
                  <a:pos x="T0" y="0"/>
                </a:cxn>
                <a:cxn ang="0">
                  <a:pos x="T1" y="0"/>
                </a:cxn>
                <a:cxn ang="0">
                  <a:pos x="T2" y="0"/>
                </a:cxn>
              </a:cxnLst>
              <a:rect l="0" t="0" r="r" b="b"/>
              <a:pathLst>
                <a:path w="500">
                  <a:moveTo>
                    <a:pt x="500" y="0"/>
                  </a:moveTo>
                  <a:lnTo>
                    <a:pt x="0" y="0"/>
                  </a:lnTo>
                  <a:lnTo>
                    <a:pt x="500" y="0"/>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3" name="Line 11">
              <a:extLst>
                <a:ext uri="{FF2B5EF4-FFF2-40B4-BE49-F238E27FC236}">
                  <a16:creationId xmlns:a16="http://schemas.microsoft.com/office/drawing/2014/main" id="{2647BEE6-B9A6-17A4-D8A4-829026DDDB32}"/>
                </a:ext>
              </a:extLst>
            </p:cNvPr>
            <p:cNvSpPr>
              <a:spLocks noChangeShapeType="1"/>
            </p:cNvSpPr>
            <p:nvPr/>
          </p:nvSpPr>
          <p:spPr bwMode="auto">
            <a:xfrm rot="16200000">
              <a:off x="4320005" y="3601143"/>
              <a:ext cx="506015" cy="0"/>
            </a:xfrm>
            <a:prstGeom prst="line">
              <a:avLst/>
            </a:prstGeom>
            <a:noFill/>
            <a:ln w="71438"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4" name="Freeform 12">
              <a:extLst>
                <a:ext uri="{FF2B5EF4-FFF2-40B4-BE49-F238E27FC236}">
                  <a16:creationId xmlns:a16="http://schemas.microsoft.com/office/drawing/2014/main" id="{BD4A60D3-9206-0C4E-D89C-2270424B2688}"/>
                </a:ext>
              </a:extLst>
            </p:cNvPr>
            <p:cNvSpPr>
              <a:spLocks/>
            </p:cNvSpPr>
            <p:nvPr/>
          </p:nvSpPr>
          <p:spPr bwMode="auto">
            <a:xfrm rot="16200000" flipH="1">
              <a:off x="4972258" y="3640105"/>
              <a:ext cx="437197" cy="251996"/>
            </a:xfrm>
            <a:custGeom>
              <a:avLst/>
              <a:gdLst>
                <a:gd name="T0" fmla="*/ 432 w 432"/>
                <a:gd name="T1" fmla="*/ 0 h 249"/>
                <a:gd name="T2" fmla="*/ 0 w 432"/>
                <a:gd name="T3" fmla="*/ 249 h 249"/>
                <a:gd name="T4" fmla="*/ 432 w 432"/>
                <a:gd name="T5" fmla="*/ 0 h 249"/>
              </a:gdLst>
              <a:ahLst/>
              <a:cxnLst>
                <a:cxn ang="0">
                  <a:pos x="T0" y="T1"/>
                </a:cxn>
                <a:cxn ang="0">
                  <a:pos x="T2" y="T3"/>
                </a:cxn>
                <a:cxn ang="0">
                  <a:pos x="T4" y="T5"/>
                </a:cxn>
              </a:cxnLst>
              <a:rect l="0" t="0" r="r" b="b"/>
              <a:pathLst>
                <a:path w="432" h="249">
                  <a:moveTo>
                    <a:pt x="432" y="0"/>
                  </a:moveTo>
                  <a:lnTo>
                    <a:pt x="0" y="249"/>
                  </a:lnTo>
                  <a:lnTo>
                    <a:pt x="432" y="0"/>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5" name="Line 13">
              <a:extLst>
                <a:ext uri="{FF2B5EF4-FFF2-40B4-BE49-F238E27FC236}">
                  <a16:creationId xmlns:a16="http://schemas.microsoft.com/office/drawing/2014/main" id="{E987E8A0-B31D-57FE-1E83-90E93396BD14}"/>
                </a:ext>
              </a:extLst>
            </p:cNvPr>
            <p:cNvSpPr>
              <a:spLocks noChangeShapeType="1"/>
            </p:cNvSpPr>
            <p:nvPr/>
          </p:nvSpPr>
          <p:spPr bwMode="auto">
            <a:xfrm rot="16200000">
              <a:off x="4972258" y="3640105"/>
              <a:ext cx="437197" cy="251996"/>
            </a:xfrm>
            <a:prstGeom prst="line">
              <a:avLst/>
            </a:prstGeom>
            <a:noFill/>
            <a:ln w="71438"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6" name="Freeform 14">
              <a:extLst>
                <a:ext uri="{FF2B5EF4-FFF2-40B4-BE49-F238E27FC236}">
                  <a16:creationId xmlns:a16="http://schemas.microsoft.com/office/drawing/2014/main" id="{AE00DAE6-A06B-6046-9EC1-FCCAA55F6C67}"/>
                </a:ext>
              </a:extLst>
            </p:cNvPr>
            <p:cNvSpPr>
              <a:spLocks/>
            </p:cNvSpPr>
            <p:nvPr/>
          </p:nvSpPr>
          <p:spPr bwMode="auto">
            <a:xfrm rot="16200000" flipH="1">
              <a:off x="5517741" y="4000389"/>
              <a:ext cx="251995" cy="437197"/>
            </a:xfrm>
            <a:custGeom>
              <a:avLst/>
              <a:gdLst>
                <a:gd name="T0" fmla="*/ 249 w 249"/>
                <a:gd name="T1" fmla="*/ 0 h 432"/>
                <a:gd name="T2" fmla="*/ 0 w 249"/>
                <a:gd name="T3" fmla="*/ 432 h 432"/>
                <a:gd name="T4" fmla="*/ 249 w 249"/>
                <a:gd name="T5" fmla="*/ 0 h 432"/>
              </a:gdLst>
              <a:ahLst/>
              <a:cxnLst>
                <a:cxn ang="0">
                  <a:pos x="T0" y="T1"/>
                </a:cxn>
                <a:cxn ang="0">
                  <a:pos x="T2" y="T3"/>
                </a:cxn>
                <a:cxn ang="0">
                  <a:pos x="T4" y="T5"/>
                </a:cxn>
              </a:cxnLst>
              <a:rect l="0" t="0" r="r" b="b"/>
              <a:pathLst>
                <a:path w="249" h="432">
                  <a:moveTo>
                    <a:pt x="249" y="0"/>
                  </a:moveTo>
                  <a:lnTo>
                    <a:pt x="0" y="432"/>
                  </a:lnTo>
                  <a:lnTo>
                    <a:pt x="249" y="0"/>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7" name="Line 15">
              <a:extLst>
                <a:ext uri="{FF2B5EF4-FFF2-40B4-BE49-F238E27FC236}">
                  <a16:creationId xmlns:a16="http://schemas.microsoft.com/office/drawing/2014/main" id="{1A786A46-BC3D-C4C9-95F0-FC72F46771C2}"/>
                </a:ext>
              </a:extLst>
            </p:cNvPr>
            <p:cNvSpPr>
              <a:spLocks noChangeShapeType="1"/>
            </p:cNvSpPr>
            <p:nvPr/>
          </p:nvSpPr>
          <p:spPr bwMode="auto">
            <a:xfrm rot="16200000">
              <a:off x="5517741" y="4000389"/>
              <a:ext cx="251995" cy="437197"/>
            </a:xfrm>
            <a:prstGeom prst="line">
              <a:avLst/>
            </a:prstGeom>
            <a:noFill/>
            <a:ln w="71438" cap="flat">
              <a:solidFill>
                <a:schemeClr val="bg1">
                  <a:lumMod val="8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8" name="Freeform 16">
              <a:extLst>
                <a:ext uri="{FF2B5EF4-FFF2-40B4-BE49-F238E27FC236}">
                  <a16:creationId xmlns:a16="http://schemas.microsoft.com/office/drawing/2014/main" id="{52164B03-3B43-D83E-E7EE-B3026A7788FC}"/>
                </a:ext>
              </a:extLst>
            </p:cNvPr>
            <p:cNvSpPr>
              <a:spLocks/>
            </p:cNvSpPr>
            <p:nvPr/>
          </p:nvSpPr>
          <p:spPr bwMode="auto">
            <a:xfrm rot="16200000" flipH="1">
              <a:off x="3719874" y="2287531"/>
              <a:ext cx="1704256" cy="3406486"/>
            </a:xfrm>
            <a:custGeom>
              <a:avLst/>
              <a:gdLst>
                <a:gd name="T0" fmla="*/ 1027 w 1027"/>
                <a:gd name="T1" fmla="*/ 2055 h 2055"/>
                <a:gd name="T2" fmla="*/ 0 w 1027"/>
                <a:gd name="T3" fmla="*/ 1028 h 2055"/>
                <a:gd name="T4" fmla="*/ 1027 w 1027"/>
                <a:gd name="T5" fmla="*/ 0 h 2055"/>
              </a:gdLst>
              <a:ahLst/>
              <a:cxnLst>
                <a:cxn ang="0">
                  <a:pos x="T0" y="T1"/>
                </a:cxn>
                <a:cxn ang="0">
                  <a:pos x="T2" y="T3"/>
                </a:cxn>
                <a:cxn ang="0">
                  <a:pos x="T4" y="T5"/>
                </a:cxn>
              </a:cxnLst>
              <a:rect l="0" t="0" r="r" b="b"/>
              <a:pathLst>
                <a:path w="1027" h="2055">
                  <a:moveTo>
                    <a:pt x="1027" y="2055"/>
                  </a:moveTo>
                  <a:cubicBezTo>
                    <a:pt x="460" y="2055"/>
                    <a:pt x="0" y="1595"/>
                    <a:pt x="0" y="1028"/>
                  </a:cubicBezTo>
                  <a:cubicBezTo>
                    <a:pt x="0" y="460"/>
                    <a:pt x="460" y="0"/>
                    <a:pt x="1027" y="0"/>
                  </a:cubicBezTo>
                </a:path>
              </a:pathLst>
            </a:custGeom>
            <a:noFill/>
            <a:ln w="71438" cap="flat">
              <a:solidFill>
                <a:schemeClr val="bg1">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79" name="Oval 25">
              <a:extLst>
                <a:ext uri="{FF2B5EF4-FFF2-40B4-BE49-F238E27FC236}">
                  <a16:creationId xmlns:a16="http://schemas.microsoft.com/office/drawing/2014/main" id="{F429F385-3797-AC4B-177D-2DFA037CA592}"/>
                </a:ext>
              </a:extLst>
            </p:cNvPr>
            <p:cNvSpPr>
              <a:spLocks noChangeArrowheads="1"/>
            </p:cNvSpPr>
            <p:nvPr/>
          </p:nvSpPr>
          <p:spPr bwMode="auto">
            <a:xfrm rot="16200000" flipH="1">
              <a:off x="3790208" y="4057062"/>
              <a:ext cx="1563584" cy="1562571"/>
            </a:xfrm>
            <a:prstGeom prst="ellipse">
              <a:avLst/>
            </a:prstGeom>
            <a:solidFill>
              <a:schemeClr val="bg1"/>
            </a:solidFill>
            <a:ln w="76200" cap="flat">
              <a:solidFill>
                <a:schemeClr val="bg1">
                  <a:lumMod val="85000"/>
                </a:schemeClr>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80" name="Oval 26">
              <a:extLst>
                <a:ext uri="{FF2B5EF4-FFF2-40B4-BE49-F238E27FC236}">
                  <a16:creationId xmlns:a16="http://schemas.microsoft.com/office/drawing/2014/main" id="{39FB46B1-1897-DEA6-3150-B168E527D397}"/>
                </a:ext>
              </a:extLst>
            </p:cNvPr>
            <p:cNvSpPr>
              <a:spLocks noChangeArrowheads="1"/>
            </p:cNvSpPr>
            <p:nvPr/>
          </p:nvSpPr>
          <p:spPr bwMode="auto">
            <a:xfrm flipH="1">
              <a:off x="2619713" y="4593941"/>
              <a:ext cx="498089" cy="496912"/>
            </a:xfrm>
            <a:prstGeom prst="ellipse">
              <a:avLst/>
            </a:prstGeom>
            <a:solidFill>
              <a:schemeClr val="accent1"/>
            </a:solidFill>
            <a:ln w="76200">
              <a:solidFill>
                <a:schemeClr val="bg1">
                  <a:lumMod val="85000"/>
                </a:schemeClr>
              </a:solidFill>
            </a:ln>
          </p:spPr>
          <p:txBody>
            <a:bodyPr vert="horz" wrap="square" lIns="0" tIns="0" rIns="0" bIns="0" numCol="1" anchor="ctr" anchorCtr="0" compatLnSpc="1">
              <a:prstTxWarp prst="textNoShape">
                <a:avLst/>
              </a:prstTxWarp>
            </a:bodyPr>
            <a:lstStyle/>
            <a:p>
              <a:pPr algn="ctr"/>
              <a:r>
                <a:rPr lang="en-US" b="1" dirty="0">
                  <a:solidFill>
                    <a:schemeClr val="bg1"/>
                  </a:solidFill>
                  <a:latin typeface="Montserrat" panose="00000500000000000000" pitchFamily="50" charset="0"/>
                </a:rPr>
                <a:t>07</a:t>
              </a:r>
            </a:p>
          </p:txBody>
        </p:sp>
        <p:sp>
          <p:nvSpPr>
            <p:cNvPr id="81" name="Freeform 27">
              <a:extLst>
                <a:ext uri="{FF2B5EF4-FFF2-40B4-BE49-F238E27FC236}">
                  <a16:creationId xmlns:a16="http://schemas.microsoft.com/office/drawing/2014/main" id="{690F51D7-8C1F-30BA-F4C8-9DD201114864}"/>
                </a:ext>
              </a:extLst>
            </p:cNvPr>
            <p:cNvSpPr>
              <a:spLocks/>
            </p:cNvSpPr>
            <p:nvPr/>
          </p:nvSpPr>
          <p:spPr bwMode="auto">
            <a:xfrm flipH="1">
              <a:off x="2812518" y="3706993"/>
              <a:ext cx="569918" cy="567563"/>
            </a:xfrm>
            <a:custGeom>
              <a:avLst/>
              <a:gdLst>
                <a:gd name="T0" fmla="*/ 259 w 295"/>
                <a:gd name="T1" fmla="*/ 83 h 294"/>
                <a:gd name="T2" fmla="*/ 212 w 295"/>
                <a:gd name="T3" fmla="*/ 259 h 294"/>
                <a:gd name="T4" fmla="*/ 36 w 295"/>
                <a:gd name="T5" fmla="*/ 212 h 294"/>
                <a:gd name="T6" fmla="*/ 83 w 295"/>
                <a:gd name="T7" fmla="*/ 35 h 294"/>
                <a:gd name="T8" fmla="*/ 259 w 295"/>
                <a:gd name="T9" fmla="*/ 83 h 294"/>
              </a:gdLst>
              <a:ahLst/>
              <a:cxnLst>
                <a:cxn ang="0">
                  <a:pos x="T0" y="T1"/>
                </a:cxn>
                <a:cxn ang="0">
                  <a:pos x="T2" y="T3"/>
                </a:cxn>
                <a:cxn ang="0">
                  <a:pos x="T4" y="T5"/>
                </a:cxn>
                <a:cxn ang="0">
                  <a:pos x="T6" y="T7"/>
                </a:cxn>
                <a:cxn ang="0">
                  <a:pos x="T8" y="T9"/>
                </a:cxn>
              </a:cxnLst>
              <a:rect l="0" t="0" r="r" b="b"/>
              <a:pathLst>
                <a:path w="295" h="294">
                  <a:moveTo>
                    <a:pt x="259" y="83"/>
                  </a:moveTo>
                  <a:cubicBezTo>
                    <a:pt x="295" y="144"/>
                    <a:pt x="274" y="223"/>
                    <a:pt x="212" y="259"/>
                  </a:cubicBezTo>
                  <a:cubicBezTo>
                    <a:pt x="150" y="294"/>
                    <a:pt x="71" y="273"/>
                    <a:pt x="36" y="212"/>
                  </a:cubicBezTo>
                  <a:cubicBezTo>
                    <a:pt x="0" y="150"/>
                    <a:pt x="21" y="71"/>
                    <a:pt x="83" y="35"/>
                  </a:cubicBezTo>
                  <a:cubicBezTo>
                    <a:pt x="145" y="0"/>
                    <a:pt x="224" y="21"/>
                    <a:pt x="259" y="83"/>
                  </a:cubicBezTo>
                  <a:close/>
                </a:path>
              </a:pathLst>
            </a:custGeom>
            <a:solidFill>
              <a:schemeClr val="accent2"/>
            </a:solidFill>
            <a:ln w="76200">
              <a:solidFill>
                <a:schemeClr val="bg1">
                  <a:lumMod val="85000"/>
                </a:schemeClr>
              </a:solidFill>
            </a:ln>
          </p:spPr>
          <p:txBody>
            <a:bodyPr vert="horz" wrap="square" lIns="0" tIns="0" rIns="0" bIns="0" numCol="1" anchor="ctr" anchorCtr="0" compatLnSpc="1">
              <a:prstTxWarp prst="textNoShape">
                <a:avLst/>
              </a:prstTxWarp>
            </a:bodyPr>
            <a:lstStyle/>
            <a:p>
              <a:pPr algn="ctr"/>
              <a:r>
                <a:rPr lang="en-US" b="1" dirty="0">
                  <a:solidFill>
                    <a:schemeClr val="bg1"/>
                  </a:solidFill>
                  <a:latin typeface="Montserrat" panose="00000500000000000000" pitchFamily="50" charset="0"/>
                </a:rPr>
                <a:t>06</a:t>
              </a:r>
            </a:p>
          </p:txBody>
        </p:sp>
        <p:sp>
          <p:nvSpPr>
            <p:cNvPr id="82" name="Freeform 28">
              <a:extLst>
                <a:ext uri="{FF2B5EF4-FFF2-40B4-BE49-F238E27FC236}">
                  <a16:creationId xmlns:a16="http://schemas.microsoft.com/office/drawing/2014/main" id="{97D650CF-B8CB-270D-32F1-5DDEBA4223B8}"/>
                </a:ext>
              </a:extLst>
            </p:cNvPr>
            <p:cNvSpPr>
              <a:spLocks/>
            </p:cNvSpPr>
            <p:nvPr/>
          </p:nvSpPr>
          <p:spPr bwMode="auto">
            <a:xfrm flipH="1">
              <a:off x="3436516" y="3080616"/>
              <a:ext cx="568739" cy="567563"/>
            </a:xfrm>
            <a:custGeom>
              <a:avLst/>
              <a:gdLst>
                <a:gd name="T0" fmla="*/ 212 w 295"/>
                <a:gd name="T1" fmla="*/ 35 h 294"/>
                <a:gd name="T2" fmla="*/ 259 w 295"/>
                <a:gd name="T3" fmla="*/ 212 h 294"/>
                <a:gd name="T4" fmla="*/ 83 w 295"/>
                <a:gd name="T5" fmla="*/ 259 h 294"/>
                <a:gd name="T6" fmla="*/ 36 w 295"/>
                <a:gd name="T7" fmla="*/ 83 h 294"/>
                <a:gd name="T8" fmla="*/ 212 w 295"/>
                <a:gd name="T9" fmla="*/ 35 h 294"/>
              </a:gdLst>
              <a:ahLst/>
              <a:cxnLst>
                <a:cxn ang="0">
                  <a:pos x="T0" y="T1"/>
                </a:cxn>
                <a:cxn ang="0">
                  <a:pos x="T2" y="T3"/>
                </a:cxn>
                <a:cxn ang="0">
                  <a:pos x="T4" y="T5"/>
                </a:cxn>
                <a:cxn ang="0">
                  <a:pos x="T6" y="T7"/>
                </a:cxn>
                <a:cxn ang="0">
                  <a:pos x="T8" y="T9"/>
                </a:cxn>
              </a:cxnLst>
              <a:rect l="0" t="0" r="r" b="b"/>
              <a:pathLst>
                <a:path w="295" h="294">
                  <a:moveTo>
                    <a:pt x="212" y="35"/>
                  </a:moveTo>
                  <a:cubicBezTo>
                    <a:pt x="274" y="71"/>
                    <a:pt x="295" y="150"/>
                    <a:pt x="259" y="212"/>
                  </a:cubicBezTo>
                  <a:cubicBezTo>
                    <a:pt x="224" y="273"/>
                    <a:pt x="145" y="294"/>
                    <a:pt x="83" y="259"/>
                  </a:cubicBezTo>
                  <a:cubicBezTo>
                    <a:pt x="21" y="223"/>
                    <a:pt x="0" y="144"/>
                    <a:pt x="36" y="83"/>
                  </a:cubicBezTo>
                  <a:cubicBezTo>
                    <a:pt x="71" y="21"/>
                    <a:pt x="150" y="0"/>
                    <a:pt x="212" y="35"/>
                  </a:cubicBezTo>
                  <a:close/>
                </a:path>
              </a:pathLst>
            </a:custGeom>
            <a:solidFill>
              <a:schemeClr val="accent3"/>
            </a:solidFill>
            <a:ln w="76200">
              <a:solidFill>
                <a:schemeClr val="bg1">
                  <a:lumMod val="85000"/>
                </a:schemeClr>
              </a:solidFill>
            </a:ln>
          </p:spPr>
          <p:txBody>
            <a:bodyPr vert="horz" wrap="square" lIns="0" tIns="0" rIns="0" bIns="0" numCol="1" anchor="ctr" anchorCtr="0" compatLnSpc="1">
              <a:prstTxWarp prst="textNoShape">
                <a:avLst/>
              </a:prstTxWarp>
            </a:bodyPr>
            <a:lstStyle/>
            <a:p>
              <a:pPr algn="ctr"/>
              <a:r>
                <a:rPr lang="en-US" b="1" dirty="0">
                  <a:solidFill>
                    <a:schemeClr val="bg1"/>
                  </a:solidFill>
                  <a:latin typeface="Montserrat" panose="00000500000000000000" pitchFamily="50" charset="0"/>
                </a:rPr>
                <a:t>05</a:t>
              </a:r>
            </a:p>
          </p:txBody>
        </p:sp>
        <p:sp>
          <p:nvSpPr>
            <p:cNvPr id="83" name="Oval 29">
              <a:extLst>
                <a:ext uri="{FF2B5EF4-FFF2-40B4-BE49-F238E27FC236}">
                  <a16:creationId xmlns:a16="http://schemas.microsoft.com/office/drawing/2014/main" id="{907E7E36-39BF-BA15-FDCF-8F58C2831927}"/>
                </a:ext>
              </a:extLst>
            </p:cNvPr>
            <p:cNvSpPr>
              <a:spLocks noChangeArrowheads="1"/>
            </p:cNvSpPr>
            <p:nvPr/>
          </p:nvSpPr>
          <p:spPr bwMode="auto">
            <a:xfrm flipH="1">
              <a:off x="4323969" y="2890697"/>
              <a:ext cx="498089" cy="496912"/>
            </a:xfrm>
            <a:prstGeom prst="ellipse">
              <a:avLst/>
            </a:prstGeom>
            <a:solidFill>
              <a:schemeClr val="accent4"/>
            </a:solidFill>
            <a:ln w="76200">
              <a:solidFill>
                <a:schemeClr val="bg1">
                  <a:lumMod val="85000"/>
                </a:schemeClr>
              </a:solidFill>
            </a:ln>
          </p:spPr>
          <p:txBody>
            <a:bodyPr vert="horz" wrap="square" lIns="0" tIns="0" rIns="0" bIns="0" numCol="1" anchor="ctr" anchorCtr="0" compatLnSpc="1">
              <a:prstTxWarp prst="textNoShape">
                <a:avLst/>
              </a:prstTxWarp>
            </a:bodyPr>
            <a:lstStyle/>
            <a:p>
              <a:pPr algn="ctr"/>
              <a:r>
                <a:rPr lang="en-US" b="1" dirty="0">
                  <a:solidFill>
                    <a:schemeClr val="bg1"/>
                  </a:solidFill>
                  <a:latin typeface="Montserrat" panose="00000500000000000000" pitchFamily="50" charset="0"/>
                </a:rPr>
                <a:t>04</a:t>
              </a:r>
            </a:p>
          </p:txBody>
        </p:sp>
        <p:sp>
          <p:nvSpPr>
            <p:cNvPr id="84" name="Freeform 30">
              <a:extLst>
                <a:ext uri="{FF2B5EF4-FFF2-40B4-BE49-F238E27FC236}">
                  <a16:creationId xmlns:a16="http://schemas.microsoft.com/office/drawing/2014/main" id="{53D1F3FD-C57C-ED0A-18B0-AA2717D9B1AD}"/>
                </a:ext>
              </a:extLst>
            </p:cNvPr>
            <p:cNvSpPr>
              <a:spLocks/>
            </p:cNvSpPr>
            <p:nvPr/>
          </p:nvSpPr>
          <p:spPr bwMode="auto">
            <a:xfrm flipH="1">
              <a:off x="5139253" y="3080028"/>
              <a:ext cx="568739" cy="568741"/>
            </a:xfrm>
            <a:custGeom>
              <a:avLst/>
              <a:gdLst>
                <a:gd name="T0" fmla="*/ 83 w 295"/>
                <a:gd name="T1" fmla="*/ 36 h 295"/>
                <a:gd name="T2" fmla="*/ 259 w 295"/>
                <a:gd name="T3" fmla="*/ 83 h 295"/>
                <a:gd name="T4" fmla="*/ 212 w 295"/>
                <a:gd name="T5" fmla="*/ 259 h 295"/>
                <a:gd name="T6" fmla="*/ 36 w 295"/>
                <a:gd name="T7" fmla="*/ 212 h 295"/>
                <a:gd name="T8" fmla="*/ 83 w 295"/>
                <a:gd name="T9" fmla="*/ 36 h 295"/>
              </a:gdLst>
              <a:ahLst/>
              <a:cxnLst>
                <a:cxn ang="0">
                  <a:pos x="T0" y="T1"/>
                </a:cxn>
                <a:cxn ang="0">
                  <a:pos x="T2" y="T3"/>
                </a:cxn>
                <a:cxn ang="0">
                  <a:pos x="T4" y="T5"/>
                </a:cxn>
                <a:cxn ang="0">
                  <a:pos x="T6" y="T7"/>
                </a:cxn>
                <a:cxn ang="0">
                  <a:pos x="T8" y="T9"/>
                </a:cxn>
              </a:cxnLst>
              <a:rect l="0" t="0" r="r" b="b"/>
              <a:pathLst>
                <a:path w="295" h="295">
                  <a:moveTo>
                    <a:pt x="83" y="36"/>
                  </a:moveTo>
                  <a:cubicBezTo>
                    <a:pt x="145" y="0"/>
                    <a:pt x="224" y="21"/>
                    <a:pt x="259" y="83"/>
                  </a:cubicBezTo>
                  <a:cubicBezTo>
                    <a:pt x="295" y="145"/>
                    <a:pt x="274" y="223"/>
                    <a:pt x="212" y="259"/>
                  </a:cubicBezTo>
                  <a:cubicBezTo>
                    <a:pt x="150" y="295"/>
                    <a:pt x="71" y="273"/>
                    <a:pt x="36" y="212"/>
                  </a:cubicBezTo>
                  <a:cubicBezTo>
                    <a:pt x="0" y="150"/>
                    <a:pt x="21" y="71"/>
                    <a:pt x="83" y="36"/>
                  </a:cubicBezTo>
                  <a:close/>
                </a:path>
              </a:pathLst>
            </a:custGeom>
            <a:solidFill>
              <a:schemeClr val="accent5"/>
            </a:solidFill>
            <a:ln w="76200">
              <a:solidFill>
                <a:schemeClr val="bg1">
                  <a:lumMod val="85000"/>
                </a:schemeClr>
              </a:solidFill>
            </a:ln>
          </p:spPr>
          <p:txBody>
            <a:bodyPr vert="horz" wrap="square" lIns="0" tIns="0" rIns="0" bIns="0" numCol="1" anchor="ctr" anchorCtr="0" compatLnSpc="1">
              <a:prstTxWarp prst="textNoShape">
                <a:avLst/>
              </a:prstTxWarp>
            </a:bodyPr>
            <a:lstStyle/>
            <a:p>
              <a:pPr algn="ctr"/>
              <a:r>
                <a:rPr lang="en-US" b="1" dirty="0">
                  <a:solidFill>
                    <a:schemeClr val="bg1"/>
                  </a:solidFill>
                  <a:latin typeface="Montserrat" panose="00000500000000000000" pitchFamily="50" charset="0"/>
                </a:rPr>
                <a:t>03</a:t>
              </a:r>
            </a:p>
          </p:txBody>
        </p:sp>
        <p:sp>
          <p:nvSpPr>
            <p:cNvPr id="85" name="Freeform 31">
              <a:extLst>
                <a:ext uri="{FF2B5EF4-FFF2-40B4-BE49-F238E27FC236}">
                  <a16:creationId xmlns:a16="http://schemas.microsoft.com/office/drawing/2014/main" id="{A17877AF-BBD7-6B14-76EA-83CADD50F7CC}"/>
                </a:ext>
              </a:extLst>
            </p:cNvPr>
            <p:cNvSpPr>
              <a:spLocks/>
            </p:cNvSpPr>
            <p:nvPr/>
          </p:nvSpPr>
          <p:spPr bwMode="auto">
            <a:xfrm flipH="1">
              <a:off x="5762073" y="3706404"/>
              <a:ext cx="569918" cy="568741"/>
            </a:xfrm>
            <a:custGeom>
              <a:avLst/>
              <a:gdLst>
                <a:gd name="T0" fmla="*/ 36 w 295"/>
                <a:gd name="T1" fmla="*/ 83 h 295"/>
                <a:gd name="T2" fmla="*/ 212 w 295"/>
                <a:gd name="T3" fmla="*/ 36 h 295"/>
                <a:gd name="T4" fmla="*/ 259 w 295"/>
                <a:gd name="T5" fmla="*/ 212 h 295"/>
                <a:gd name="T6" fmla="*/ 83 w 295"/>
                <a:gd name="T7" fmla="*/ 259 h 295"/>
                <a:gd name="T8" fmla="*/ 36 w 295"/>
                <a:gd name="T9" fmla="*/ 83 h 295"/>
              </a:gdLst>
              <a:ahLst/>
              <a:cxnLst>
                <a:cxn ang="0">
                  <a:pos x="T0" y="T1"/>
                </a:cxn>
                <a:cxn ang="0">
                  <a:pos x="T2" y="T3"/>
                </a:cxn>
                <a:cxn ang="0">
                  <a:pos x="T4" y="T5"/>
                </a:cxn>
                <a:cxn ang="0">
                  <a:pos x="T6" y="T7"/>
                </a:cxn>
                <a:cxn ang="0">
                  <a:pos x="T8" y="T9"/>
                </a:cxn>
              </a:cxnLst>
              <a:rect l="0" t="0" r="r" b="b"/>
              <a:pathLst>
                <a:path w="295" h="295">
                  <a:moveTo>
                    <a:pt x="36" y="83"/>
                  </a:moveTo>
                  <a:cubicBezTo>
                    <a:pt x="71" y="21"/>
                    <a:pt x="150" y="0"/>
                    <a:pt x="212" y="36"/>
                  </a:cubicBezTo>
                  <a:cubicBezTo>
                    <a:pt x="274" y="71"/>
                    <a:pt x="295" y="150"/>
                    <a:pt x="259" y="212"/>
                  </a:cubicBezTo>
                  <a:cubicBezTo>
                    <a:pt x="224" y="273"/>
                    <a:pt x="145" y="295"/>
                    <a:pt x="83" y="259"/>
                  </a:cubicBezTo>
                  <a:cubicBezTo>
                    <a:pt x="21" y="223"/>
                    <a:pt x="0" y="145"/>
                    <a:pt x="36" y="83"/>
                  </a:cubicBezTo>
                  <a:close/>
                </a:path>
              </a:pathLst>
            </a:custGeom>
            <a:solidFill>
              <a:schemeClr val="accent6"/>
            </a:solidFill>
            <a:ln w="76200">
              <a:solidFill>
                <a:schemeClr val="bg1">
                  <a:lumMod val="85000"/>
                </a:schemeClr>
              </a:solidFill>
            </a:ln>
          </p:spPr>
          <p:txBody>
            <a:bodyPr vert="horz" wrap="square" lIns="0" tIns="0" rIns="0" bIns="0" numCol="1" anchor="ctr" anchorCtr="0" compatLnSpc="1">
              <a:prstTxWarp prst="textNoShape">
                <a:avLst/>
              </a:prstTxWarp>
            </a:bodyPr>
            <a:lstStyle/>
            <a:p>
              <a:pPr algn="ctr"/>
              <a:r>
                <a:rPr lang="en-US" b="1" dirty="0">
                  <a:solidFill>
                    <a:schemeClr val="bg1"/>
                  </a:solidFill>
                  <a:latin typeface="Montserrat" panose="00000500000000000000" pitchFamily="50" charset="0"/>
                </a:rPr>
                <a:t>02</a:t>
              </a:r>
            </a:p>
          </p:txBody>
        </p:sp>
        <p:sp>
          <p:nvSpPr>
            <p:cNvPr id="86" name="Oval 32">
              <a:extLst>
                <a:ext uri="{FF2B5EF4-FFF2-40B4-BE49-F238E27FC236}">
                  <a16:creationId xmlns:a16="http://schemas.microsoft.com/office/drawing/2014/main" id="{7ED93869-75F3-1611-8836-0F6FA1EB8118}"/>
                </a:ext>
              </a:extLst>
            </p:cNvPr>
            <p:cNvSpPr>
              <a:spLocks noChangeArrowheads="1"/>
            </p:cNvSpPr>
            <p:nvPr/>
          </p:nvSpPr>
          <p:spPr bwMode="auto">
            <a:xfrm flipH="1">
              <a:off x="6026200" y="4593941"/>
              <a:ext cx="498089" cy="496912"/>
            </a:xfrm>
            <a:prstGeom prst="ellipse">
              <a:avLst/>
            </a:prstGeom>
            <a:solidFill>
              <a:schemeClr val="accent1"/>
            </a:solidFill>
            <a:ln w="76200">
              <a:solidFill>
                <a:schemeClr val="bg1">
                  <a:lumMod val="85000"/>
                </a:schemeClr>
              </a:solidFill>
            </a:ln>
          </p:spPr>
          <p:txBody>
            <a:bodyPr vert="horz" wrap="square" lIns="0" tIns="0" rIns="0" bIns="0" numCol="1" anchor="ctr" anchorCtr="0" compatLnSpc="1">
              <a:prstTxWarp prst="textNoShape">
                <a:avLst/>
              </a:prstTxWarp>
            </a:bodyPr>
            <a:lstStyle/>
            <a:p>
              <a:pPr algn="ctr"/>
              <a:r>
                <a:rPr lang="en-US" b="1" dirty="0">
                  <a:solidFill>
                    <a:schemeClr val="bg1"/>
                  </a:solidFill>
                  <a:latin typeface="Montserrat" panose="00000500000000000000" pitchFamily="50" charset="0"/>
                </a:rPr>
                <a:t>01</a:t>
              </a:r>
            </a:p>
          </p:txBody>
        </p:sp>
        <p:sp>
          <p:nvSpPr>
            <p:cNvPr id="87" name="Freeform 206">
              <a:extLst>
                <a:ext uri="{FF2B5EF4-FFF2-40B4-BE49-F238E27FC236}">
                  <a16:creationId xmlns:a16="http://schemas.microsoft.com/office/drawing/2014/main" id="{F03C87D0-880D-19AC-6A9C-3FC71A034E4A}"/>
                </a:ext>
              </a:extLst>
            </p:cNvPr>
            <p:cNvSpPr>
              <a:spLocks noEditPoints="1"/>
            </p:cNvSpPr>
            <p:nvPr/>
          </p:nvSpPr>
          <p:spPr bwMode="auto">
            <a:xfrm>
              <a:off x="4239011" y="4539738"/>
              <a:ext cx="665980" cy="597219"/>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tx1">
                <a:lumMod val="75000"/>
                <a:lumOff val="2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a:latin typeface="Montserrat" panose="00000500000000000000" pitchFamily="50" charset="0"/>
              </a:endParaRPr>
            </a:p>
          </p:txBody>
        </p:sp>
        <p:sp>
          <p:nvSpPr>
            <p:cNvPr id="88" name="Inhaltsplatzhalter 4">
              <a:extLst>
                <a:ext uri="{FF2B5EF4-FFF2-40B4-BE49-F238E27FC236}">
                  <a16:creationId xmlns:a16="http://schemas.microsoft.com/office/drawing/2014/main" id="{496BC27A-9B68-2B9A-FB16-EC234A9BC9C7}"/>
                </a:ext>
              </a:extLst>
            </p:cNvPr>
            <p:cNvSpPr txBox="1">
              <a:spLocks/>
            </p:cNvSpPr>
            <p:nvPr/>
          </p:nvSpPr>
          <p:spPr>
            <a:xfrm>
              <a:off x="777466" y="2830436"/>
              <a:ext cx="2549280" cy="557507"/>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1600" b="1" dirty="0">
                  <a:solidFill>
                    <a:schemeClr val="accent3"/>
                  </a:solidFill>
                  <a:latin typeface="Montserrat" panose="00000500000000000000" pitchFamily="50" charset="0"/>
                </a:rPr>
                <a:t> </a:t>
              </a:r>
              <a:r>
                <a:rPr lang="en-US" sz="1600" b="1" dirty="0" err="1">
                  <a:solidFill>
                    <a:schemeClr val="accent3"/>
                  </a:solidFill>
                  <a:latin typeface="Montserrat" panose="00000500000000000000" pitchFamily="50" charset="0"/>
                </a:rPr>
                <a:t>iClass</a:t>
              </a:r>
              <a:r>
                <a:rPr lang="en-US" sz="1600" b="1" dirty="0">
                  <a:solidFill>
                    <a:schemeClr val="accent3"/>
                  </a:solidFill>
                  <a:latin typeface="Montserrat" panose="00000500000000000000" pitchFamily="50" charset="0"/>
                </a:rPr>
                <a:t> Parent</a:t>
              </a:r>
              <a:br>
                <a:rPr lang="en-US" sz="1400" b="1" dirty="0">
                  <a:solidFill>
                    <a:schemeClr val="accent3"/>
                  </a:solidFill>
                  <a:latin typeface="Montserrat" panose="00000500000000000000" pitchFamily="50" charset="0"/>
                </a:rPr>
              </a:br>
              <a:r>
                <a:rPr lang="en-US" sz="1050" dirty="0">
                  <a:solidFill>
                    <a:schemeClr val="tx1">
                      <a:lumMod val="65000"/>
                      <a:lumOff val="35000"/>
                    </a:schemeClr>
                  </a:solidFill>
                  <a:latin typeface="Montserrat" panose="00000500000000000000" pitchFamily="50" charset="0"/>
                </a:rPr>
                <a:t>K</a:t>
              </a:r>
              <a:r>
                <a:rPr lang="vi-VN" sz="1050" dirty="0">
                  <a:solidFill>
                    <a:schemeClr val="tx1">
                      <a:lumMod val="65000"/>
                      <a:lumOff val="35000"/>
                    </a:schemeClr>
                  </a:solidFill>
                  <a:latin typeface="Montserrat" panose="00000500000000000000" pitchFamily="50" charset="0"/>
                </a:rPr>
                <a:t>ết nối giáo viên, nhà trường với phụ huynh. Nhận thông báo hàng ngày từ giáo viên, nhà trường: kết quả học tập hàng ngày,...</a:t>
              </a:r>
              <a:endParaRPr lang="en-US" sz="1050" dirty="0">
                <a:solidFill>
                  <a:schemeClr val="bg1">
                    <a:lumMod val="65000"/>
                  </a:schemeClr>
                </a:solidFill>
                <a:latin typeface="Montserrat" panose="00000500000000000000" pitchFamily="50" charset="0"/>
              </a:endParaRPr>
            </a:p>
          </p:txBody>
        </p:sp>
        <p:sp>
          <p:nvSpPr>
            <p:cNvPr id="89" name="Inhaltsplatzhalter 4">
              <a:extLst>
                <a:ext uri="{FF2B5EF4-FFF2-40B4-BE49-F238E27FC236}">
                  <a16:creationId xmlns:a16="http://schemas.microsoft.com/office/drawing/2014/main" id="{55D51AA8-1A00-6F6B-38B0-18BC3CB48E20}"/>
                </a:ext>
              </a:extLst>
            </p:cNvPr>
            <p:cNvSpPr txBox="1">
              <a:spLocks/>
            </p:cNvSpPr>
            <p:nvPr/>
          </p:nvSpPr>
          <p:spPr>
            <a:xfrm>
              <a:off x="624335" y="4596570"/>
              <a:ext cx="1787283" cy="739549"/>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1600" b="1" dirty="0" err="1">
                  <a:solidFill>
                    <a:schemeClr val="accent1"/>
                  </a:solidFill>
                  <a:latin typeface="Montserrat" panose="00000500000000000000" pitchFamily="50" charset="0"/>
                </a:rPr>
                <a:t>iClass</a:t>
              </a:r>
              <a:r>
                <a:rPr lang="en-US" sz="1600" b="1" dirty="0">
                  <a:solidFill>
                    <a:schemeClr val="accent1"/>
                  </a:solidFill>
                  <a:latin typeface="Montserrat" panose="00000500000000000000" pitchFamily="50" charset="0"/>
                </a:rPr>
                <a:t> Internet Control</a:t>
              </a:r>
              <a:br>
                <a:rPr lang="en-US" sz="1400" b="1" dirty="0">
                  <a:solidFill>
                    <a:schemeClr val="accent1"/>
                  </a:solidFill>
                  <a:latin typeface="Montserrat" panose="00000500000000000000" pitchFamily="50" charset="0"/>
                </a:rPr>
              </a:br>
              <a:r>
                <a:rPr lang="en-US" sz="1050" dirty="0">
                  <a:solidFill>
                    <a:schemeClr val="tx1">
                      <a:lumMod val="65000"/>
                      <a:lumOff val="35000"/>
                    </a:schemeClr>
                  </a:solidFill>
                  <a:latin typeface="Montserrat" panose="00000500000000000000" pitchFamily="50" charset="0"/>
                </a:rPr>
                <a:t>G</a:t>
              </a:r>
              <a:r>
                <a:rPr lang="vi-VN" sz="1050" dirty="0">
                  <a:solidFill>
                    <a:schemeClr val="tx1">
                      <a:lumMod val="65000"/>
                      <a:lumOff val="35000"/>
                    </a:schemeClr>
                  </a:solidFill>
                  <a:latin typeface="Montserrat" panose="00000500000000000000" pitchFamily="50" charset="0"/>
                </a:rPr>
                <a:t>iải pháp kiếm soát ứng dụng, thông tin truy cập internet của học sinh trên tablet</a:t>
              </a:r>
              <a:endParaRPr lang="en-US" sz="1050" dirty="0">
                <a:solidFill>
                  <a:schemeClr val="tx1">
                    <a:lumMod val="65000"/>
                    <a:lumOff val="35000"/>
                  </a:schemeClr>
                </a:solidFill>
                <a:latin typeface="Montserrat" panose="00000500000000000000" pitchFamily="50" charset="0"/>
              </a:endParaRPr>
            </a:p>
          </p:txBody>
        </p:sp>
        <p:sp>
          <p:nvSpPr>
            <p:cNvPr id="90" name="Inhaltsplatzhalter 4">
              <a:extLst>
                <a:ext uri="{FF2B5EF4-FFF2-40B4-BE49-F238E27FC236}">
                  <a16:creationId xmlns:a16="http://schemas.microsoft.com/office/drawing/2014/main" id="{2D7C2AAD-FCF2-C1BD-E8EF-A7BB097B4C0F}"/>
                </a:ext>
              </a:extLst>
            </p:cNvPr>
            <p:cNvSpPr txBox="1">
              <a:spLocks/>
            </p:cNvSpPr>
            <p:nvPr/>
          </p:nvSpPr>
          <p:spPr>
            <a:xfrm>
              <a:off x="5956485" y="2718618"/>
              <a:ext cx="3066706" cy="898836"/>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600" b="1" dirty="0" err="1">
                  <a:solidFill>
                    <a:schemeClr val="accent5"/>
                  </a:solidFill>
                  <a:latin typeface="Montserrat" panose="00000500000000000000" pitchFamily="50" charset="0"/>
                </a:rPr>
                <a:t>iClass</a:t>
              </a:r>
              <a:r>
                <a:rPr lang="en-US" sz="1600" b="1" dirty="0">
                  <a:solidFill>
                    <a:schemeClr val="accent5"/>
                  </a:solidFill>
                  <a:latin typeface="Montserrat" panose="00000500000000000000" pitchFamily="50" charset="0"/>
                </a:rPr>
                <a:t> Smart Room</a:t>
              </a:r>
              <a:br>
                <a:rPr lang="en-US" sz="1400" b="1" dirty="0">
                  <a:solidFill>
                    <a:schemeClr val="accent3"/>
                  </a:solidFill>
                  <a:latin typeface="Montserrat" panose="00000500000000000000" pitchFamily="50" charset="0"/>
                </a:rPr>
              </a:br>
              <a:r>
                <a:rPr lang="vi-VN" sz="1050" dirty="0">
                  <a:solidFill>
                    <a:schemeClr val="tx1">
                      <a:lumMod val="65000"/>
                      <a:lumOff val="35000"/>
                    </a:schemeClr>
                  </a:solidFill>
                  <a:latin typeface="Montserrat" panose="00000500000000000000" pitchFamily="50" charset="0"/>
                </a:rPr>
                <a:t>Học bằng tablet trong lớp học, bằng cam Al, điểm danh bằng cam trong lớp học. Giao bài tập chấm điểm tự động cho cả lớp. Tổ chức làm việc theo nhóm, thống kê báo cáo thi đua theo nhóm (theo từng hoạt động, theo tiết học, theo tuần, tháng, quý...). Tổ chức các hoạt động trực quan tương tác trên bảng tương tác.</a:t>
              </a:r>
              <a:endParaRPr lang="en-US" sz="1050" dirty="0">
                <a:solidFill>
                  <a:schemeClr val="tx1">
                    <a:lumMod val="65000"/>
                    <a:lumOff val="35000"/>
                  </a:schemeClr>
                </a:solidFill>
                <a:latin typeface="Montserrat" panose="00000500000000000000" pitchFamily="50" charset="0"/>
              </a:endParaRPr>
            </a:p>
          </p:txBody>
        </p:sp>
        <p:sp>
          <p:nvSpPr>
            <p:cNvPr id="91" name="Inhaltsplatzhalter 4">
              <a:extLst>
                <a:ext uri="{FF2B5EF4-FFF2-40B4-BE49-F238E27FC236}">
                  <a16:creationId xmlns:a16="http://schemas.microsoft.com/office/drawing/2014/main" id="{1DE64FA2-AA0F-130D-E84B-B159DA3A3CCD}"/>
                </a:ext>
              </a:extLst>
            </p:cNvPr>
            <p:cNvSpPr txBox="1">
              <a:spLocks/>
            </p:cNvSpPr>
            <p:nvPr/>
          </p:nvSpPr>
          <p:spPr>
            <a:xfrm>
              <a:off x="1061790" y="3706404"/>
              <a:ext cx="1678874" cy="43235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00000"/>
                </a:lnSpc>
                <a:spcAft>
                  <a:spcPts val="900"/>
                </a:spcAft>
                <a:buNone/>
              </a:pPr>
              <a:r>
                <a:rPr lang="en-US" sz="1600" b="1" dirty="0" err="1">
                  <a:solidFill>
                    <a:srgbClr val="E97132"/>
                  </a:solidFill>
                  <a:latin typeface="Montserrat" panose="00000500000000000000" pitchFamily="50" charset="0"/>
                </a:rPr>
                <a:t>iClass</a:t>
              </a:r>
              <a:r>
                <a:rPr lang="en-US" sz="1600" b="1" dirty="0">
                  <a:solidFill>
                    <a:srgbClr val="E97132"/>
                  </a:solidFill>
                  <a:latin typeface="Montserrat" panose="00000500000000000000" pitchFamily="50" charset="0"/>
                </a:rPr>
                <a:t> Student</a:t>
              </a:r>
              <a:br>
                <a:rPr lang="en-US" sz="1400" b="1" dirty="0">
                  <a:solidFill>
                    <a:schemeClr val="accent3"/>
                  </a:solidFill>
                  <a:latin typeface="Montserrat" panose="00000500000000000000" pitchFamily="50" charset="0"/>
                </a:rPr>
              </a:br>
              <a:r>
                <a:rPr lang="en-US" sz="1050" dirty="0" err="1">
                  <a:solidFill>
                    <a:schemeClr val="tx1">
                      <a:lumMod val="65000"/>
                      <a:lumOff val="35000"/>
                    </a:schemeClr>
                  </a:solidFill>
                  <a:latin typeface="Montserrat" panose="00000500000000000000" pitchFamily="50" charset="0"/>
                </a:rPr>
                <a:t>Làm</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bài</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tập</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về</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nhà</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học</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liệu</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thách</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đấu</a:t>
              </a:r>
              <a:endParaRPr lang="en-US" sz="1050" dirty="0">
                <a:solidFill>
                  <a:schemeClr val="tx1">
                    <a:lumMod val="65000"/>
                    <a:lumOff val="35000"/>
                  </a:schemeClr>
                </a:solidFill>
                <a:latin typeface="Montserrat" panose="00000500000000000000" pitchFamily="50" charset="0"/>
              </a:endParaRPr>
            </a:p>
          </p:txBody>
        </p:sp>
        <p:sp>
          <p:nvSpPr>
            <p:cNvPr id="92" name="Inhaltsplatzhalter 4">
              <a:extLst>
                <a:ext uri="{FF2B5EF4-FFF2-40B4-BE49-F238E27FC236}">
                  <a16:creationId xmlns:a16="http://schemas.microsoft.com/office/drawing/2014/main" id="{CA0F2054-5BCB-0E17-5FC0-C31A070FC449}"/>
                </a:ext>
              </a:extLst>
            </p:cNvPr>
            <p:cNvSpPr txBox="1">
              <a:spLocks/>
            </p:cNvSpPr>
            <p:nvPr/>
          </p:nvSpPr>
          <p:spPr>
            <a:xfrm>
              <a:off x="6732382" y="4765023"/>
              <a:ext cx="2467239" cy="43235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600" b="1" dirty="0" err="1">
                  <a:solidFill>
                    <a:srgbClr val="156082"/>
                  </a:solidFill>
                  <a:latin typeface="Montserrat" panose="00000500000000000000" pitchFamily="50" charset="0"/>
                </a:rPr>
                <a:t>iClass</a:t>
              </a:r>
              <a:r>
                <a:rPr lang="en-US" sz="1600" b="1" dirty="0">
                  <a:solidFill>
                    <a:srgbClr val="156082"/>
                  </a:solidFill>
                  <a:latin typeface="Montserrat" panose="00000500000000000000" pitchFamily="50" charset="0"/>
                </a:rPr>
                <a:t> Studio</a:t>
              </a:r>
              <a:br>
                <a:rPr lang="en-US" sz="1400" b="1" dirty="0">
                  <a:solidFill>
                    <a:schemeClr val="accent2"/>
                  </a:solidFill>
                  <a:latin typeface="Montserrat" panose="00000500000000000000" pitchFamily="50" charset="0"/>
                </a:rPr>
              </a:br>
              <a:r>
                <a:rPr lang="vi-VN" sz="1050" dirty="0">
                  <a:solidFill>
                    <a:schemeClr val="tx1">
                      <a:lumMod val="65000"/>
                      <a:lumOff val="35000"/>
                    </a:schemeClr>
                  </a:solidFill>
                  <a:latin typeface="Montserrat" panose="00000500000000000000" pitchFamily="50" charset="0"/>
                </a:rPr>
                <a:t>Công cụ tạo bài giảng tương tác, ứng dụng web và desktop app tạo bài giảng offline</a:t>
              </a:r>
              <a:endParaRPr lang="en-US" sz="1050" dirty="0">
                <a:solidFill>
                  <a:schemeClr val="bg1">
                    <a:lumMod val="65000"/>
                  </a:schemeClr>
                </a:solidFill>
                <a:latin typeface="Montserrat" panose="00000500000000000000" pitchFamily="50" charset="0"/>
              </a:endParaRPr>
            </a:p>
          </p:txBody>
        </p:sp>
        <p:sp>
          <p:nvSpPr>
            <p:cNvPr id="93" name="Inhaltsplatzhalter 4">
              <a:extLst>
                <a:ext uri="{FF2B5EF4-FFF2-40B4-BE49-F238E27FC236}">
                  <a16:creationId xmlns:a16="http://schemas.microsoft.com/office/drawing/2014/main" id="{7466D173-84D1-E8AB-C796-71F50FB43855}"/>
                </a:ext>
              </a:extLst>
            </p:cNvPr>
            <p:cNvSpPr txBox="1">
              <a:spLocks/>
            </p:cNvSpPr>
            <p:nvPr/>
          </p:nvSpPr>
          <p:spPr>
            <a:xfrm>
              <a:off x="6524289" y="4057365"/>
              <a:ext cx="1917054" cy="432351"/>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900"/>
                </a:spcAft>
                <a:buNone/>
              </a:pPr>
              <a:r>
                <a:rPr lang="en-US" sz="1400" b="1" dirty="0">
                  <a:solidFill>
                    <a:schemeClr val="accent6"/>
                  </a:solidFill>
                  <a:latin typeface="Montserrat" panose="00000500000000000000" pitchFamily="50" charset="0"/>
                </a:rPr>
                <a:t> </a:t>
              </a:r>
              <a:r>
                <a:rPr lang="en-US" sz="1600" b="1" dirty="0" err="1">
                  <a:solidFill>
                    <a:schemeClr val="accent6"/>
                  </a:solidFill>
                  <a:latin typeface="Montserrat" panose="00000500000000000000" pitchFamily="50" charset="0"/>
                </a:rPr>
                <a:t>iClass</a:t>
              </a:r>
              <a:r>
                <a:rPr lang="en-US" sz="1600" b="1" dirty="0">
                  <a:solidFill>
                    <a:schemeClr val="accent6"/>
                  </a:solidFill>
                  <a:latin typeface="Montserrat" panose="00000500000000000000" pitchFamily="50" charset="0"/>
                </a:rPr>
                <a:t> Lesson Plan</a:t>
              </a:r>
              <a:br>
                <a:rPr lang="en-US" sz="1400" b="1" dirty="0">
                  <a:solidFill>
                    <a:schemeClr val="accent3"/>
                  </a:solidFill>
                  <a:latin typeface="Montserrat" panose="00000500000000000000" pitchFamily="50" charset="0"/>
                </a:rPr>
              </a:br>
              <a:r>
                <a:rPr lang="en-US" sz="1050" dirty="0">
                  <a:solidFill>
                    <a:schemeClr val="tx1">
                      <a:lumMod val="65000"/>
                      <a:lumOff val="35000"/>
                    </a:schemeClr>
                  </a:solidFill>
                  <a:latin typeface="Montserrat" panose="00000500000000000000" pitchFamily="50" charset="0"/>
                </a:rPr>
                <a:t>Công </a:t>
              </a:r>
              <a:r>
                <a:rPr lang="en-US" sz="1050" dirty="0" err="1">
                  <a:solidFill>
                    <a:schemeClr val="tx1">
                      <a:lumMod val="65000"/>
                      <a:lumOff val="35000"/>
                    </a:schemeClr>
                  </a:solidFill>
                  <a:latin typeface="Montserrat" panose="00000500000000000000" pitchFamily="50" charset="0"/>
                </a:rPr>
                <a:t>cụ</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tạo</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kế</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hoạch</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bài</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dạy</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xuất</a:t>
              </a:r>
              <a:r>
                <a:rPr lang="en-US" sz="1050" dirty="0">
                  <a:solidFill>
                    <a:schemeClr val="tx1">
                      <a:lumMod val="65000"/>
                      <a:lumOff val="35000"/>
                    </a:schemeClr>
                  </a:solidFill>
                  <a:latin typeface="Montserrat" panose="00000500000000000000" pitchFamily="50" charset="0"/>
                </a:rPr>
                <a:t> </a:t>
              </a:r>
              <a:r>
                <a:rPr lang="en-US" sz="1050" dirty="0" err="1">
                  <a:solidFill>
                    <a:schemeClr val="tx1">
                      <a:lumMod val="65000"/>
                      <a:lumOff val="35000"/>
                    </a:schemeClr>
                  </a:solidFill>
                  <a:latin typeface="Montserrat" panose="00000500000000000000" pitchFamily="50" charset="0"/>
                </a:rPr>
                <a:t>ra</a:t>
              </a:r>
              <a:r>
                <a:rPr lang="en-US" sz="1050" dirty="0">
                  <a:solidFill>
                    <a:schemeClr val="tx1">
                      <a:lumMod val="65000"/>
                      <a:lumOff val="35000"/>
                    </a:schemeClr>
                  </a:solidFill>
                  <a:latin typeface="Montserrat" panose="00000500000000000000" pitchFamily="50" charset="0"/>
                </a:rPr>
                <a:t> word</a:t>
              </a:r>
            </a:p>
          </p:txBody>
        </p:sp>
        <p:sp>
          <p:nvSpPr>
            <p:cNvPr id="94" name="Inhaltsplatzhalter 4">
              <a:extLst>
                <a:ext uri="{FF2B5EF4-FFF2-40B4-BE49-F238E27FC236}">
                  <a16:creationId xmlns:a16="http://schemas.microsoft.com/office/drawing/2014/main" id="{9B4A4887-E420-BDB8-1403-A61760604EA3}"/>
                </a:ext>
              </a:extLst>
            </p:cNvPr>
            <p:cNvSpPr txBox="1">
              <a:spLocks/>
            </p:cNvSpPr>
            <p:nvPr/>
          </p:nvSpPr>
          <p:spPr>
            <a:xfrm>
              <a:off x="3264087" y="2049210"/>
              <a:ext cx="2692399" cy="659905"/>
            </a:xfrm>
            <a:prstGeom prst="rect">
              <a:avLst/>
            </a:prstGeom>
          </p:spPr>
          <p:txBody>
            <a:bodyPr wrap="square" lIns="0" tIns="0" rIns="0" bIns="0">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900"/>
                </a:spcAft>
                <a:buNone/>
              </a:pPr>
              <a:r>
                <a:rPr lang="en-US" sz="1400" b="1" dirty="0">
                  <a:solidFill>
                    <a:schemeClr val="accent4"/>
                  </a:solidFill>
                  <a:latin typeface="Montserrat" panose="00000500000000000000" pitchFamily="50" charset="0"/>
                </a:rPr>
                <a:t> </a:t>
              </a:r>
              <a:r>
                <a:rPr lang="en-US" sz="1600" b="1" dirty="0" err="1">
                  <a:solidFill>
                    <a:schemeClr val="accent4"/>
                  </a:solidFill>
                  <a:latin typeface="Montserrat" panose="00000500000000000000" pitchFamily="50" charset="0"/>
                </a:rPr>
                <a:t>iClass</a:t>
              </a:r>
              <a:r>
                <a:rPr lang="en-US" sz="1600" b="1" dirty="0">
                  <a:solidFill>
                    <a:schemeClr val="accent4"/>
                  </a:solidFill>
                  <a:latin typeface="Montserrat" panose="00000500000000000000" pitchFamily="50" charset="0"/>
                </a:rPr>
                <a:t> </a:t>
              </a:r>
              <a:r>
                <a:rPr lang="en-US" sz="1600" b="1" dirty="0" err="1">
                  <a:solidFill>
                    <a:schemeClr val="accent4"/>
                  </a:solidFill>
                  <a:latin typeface="Montserrat" panose="00000500000000000000" pitchFamily="50" charset="0"/>
                </a:rPr>
                <a:t>LMS</a:t>
              </a:r>
              <a:br>
                <a:rPr lang="en-US" sz="1400" b="1" dirty="0">
                  <a:solidFill>
                    <a:schemeClr val="accent4"/>
                  </a:solidFill>
                  <a:latin typeface="Montserrat" panose="00000500000000000000" pitchFamily="50" charset="0"/>
                </a:rPr>
              </a:br>
              <a:r>
                <a:rPr lang="vi-VN" sz="1050" dirty="0">
                  <a:solidFill>
                    <a:schemeClr val="tx1">
                      <a:lumMod val="65000"/>
                      <a:lumOff val="35000"/>
                    </a:schemeClr>
                  </a:solidFill>
                  <a:latin typeface="Montserrat" panose="00000500000000000000" pitchFamily="50" charset="0"/>
                </a:rPr>
                <a:t>Ngân hàng câu hỏi, Bài thi, bài tập, giao bài tập về nhà, chấm bài thủ công và tự động, chia sẻ học liệu cho học sinh, thống kế báo cáo. Lưu trữ và chia sẻ dữ liệu trên cloud (My Driver)</a:t>
              </a:r>
              <a:endParaRPr lang="en-US" sz="1050" dirty="0">
                <a:solidFill>
                  <a:schemeClr val="tx1">
                    <a:lumMod val="65000"/>
                    <a:lumOff val="35000"/>
                  </a:schemeClr>
                </a:solidFill>
                <a:latin typeface="Montserrat" panose="00000500000000000000" pitchFamily="50" charset="0"/>
              </a:endParaRPr>
            </a:p>
          </p:txBody>
        </p:sp>
      </p:grpSp>
    </p:spTree>
    <p:extLst>
      <p:ext uri="{BB962C8B-B14F-4D97-AF65-F5344CB8AC3E}">
        <p14:creationId xmlns:p14="http://schemas.microsoft.com/office/powerpoint/2010/main" val="4095224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734FA-54CD-AFBD-2CDB-DC1B22F7D42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589416-F0AB-A2E2-0D1F-7F4CE2DD82F5}"/>
              </a:ext>
            </a:extLst>
          </p:cNvPr>
          <p:cNvSpPr>
            <a:spLocks noGrp="1"/>
          </p:cNvSpPr>
          <p:nvPr>
            <p:ph type="sldNum" sz="quarter" idx="12"/>
          </p:nvPr>
        </p:nvSpPr>
        <p:spPr/>
        <p:txBody>
          <a:bodyPr/>
          <a:lstStyle/>
          <a:p>
            <a:fld id="{E386B3B9-70FB-44B6-9104-25C033A4E844}" type="slidenum">
              <a:rPr lang="en-US" smtClean="0"/>
              <a:t>6</a:t>
            </a:fld>
            <a:endParaRPr lang="en-US"/>
          </a:p>
        </p:txBody>
      </p:sp>
      <p:sp>
        <p:nvSpPr>
          <p:cNvPr id="3" name="Google Shape;337;p24">
            <a:extLst>
              <a:ext uri="{FF2B5EF4-FFF2-40B4-BE49-F238E27FC236}">
                <a16:creationId xmlns:a16="http://schemas.microsoft.com/office/drawing/2014/main" id="{877136ED-88D8-4080-DB50-CD04E94D69ED}"/>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Phần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mềm</a:t>
            </a:r>
            <a:r>
              <a:rPr lang="en-US" sz="2000" b="1" dirty="0">
                <a:solidFill>
                  <a:srgbClr val="123D58"/>
                </a:solidFill>
                <a:latin typeface="Montserrat"/>
                <a:ea typeface="Montserrat"/>
                <a:cs typeface="Montserrat"/>
                <a:sym typeface="Montserrat"/>
              </a:rPr>
              <a:t> - Quản </a:t>
            </a:r>
            <a:r>
              <a:rPr lang="en-US" sz="2000" b="1" dirty="0" err="1">
                <a:solidFill>
                  <a:srgbClr val="123D58"/>
                </a:solidFill>
                <a:latin typeface="Montserrat"/>
                <a:ea typeface="Montserrat"/>
                <a:cs typeface="Montserrat"/>
                <a:sym typeface="Montserrat"/>
              </a:rPr>
              <a:t>lý</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Toàn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diện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Trải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nghiệm</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Liền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mạch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5BAAB01E-1500-6126-839C-F2138178D503}"/>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10C320C8-309A-50F3-344B-58CDB13D8D05}"/>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24D80DCF-25EF-E401-E045-D3B228E9AF77}"/>
              </a:ext>
            </a:extLst>
          </p:cNvPr>
          <p:cNvPicPr>
            <a:picLocks noChangeAspect="1"/>
          </p:cNvPicPr>
          <p:nvPr/>
        </p:nvPicPr>
        <p:blipFill>
          <a:blip r:embed="rId6"/>
          <a:stretch>
            <a:fillRect/>
          </a:stretch>
        </p:blipFill>
        <p:spPr>
          <a:xfrm>
            <a:off x="10400147" y="77034"/>
            <a:ext cx="1456048" cy="461624"/>
          </a:xfrm>
          <a:prstGeom prst="rect">
            <a:avLst/>
          </a:prstGeom>
        </p:spPr>
      </p:pic>
      <p:sp>
        <p:nvSpPr>
          <p:cNvPr id="6" name="TextBox 5">
            <a:extLst>
              <a:ext uri="{FF2B5EF4-FFF2-40B4-BE49-F238E27FC236}">
                <a16:creationId xmlns:a16="http://schemas.microsoft.com/office/drawing/2014/main" id="{AC1EDE4B-AF89-2259-32E6-23BE82FC769A}"/>
              </a:ext>
            </a:extLst>
          </p:cNvPr>
          <p:cNvSpPr txBox="1"/>
          <p:nvPr/>
        </p:nvSpPr>
        <p:spPr>
          <a:xfrm>
            <a:off x="255895" y="1084613"/>
            <a:ext cx="2129740" cy="1908215"/>
          </a:xfrm>
          <a:prstGeom prst="rect">
            <a:avLst/>
          </a:prstGeom>
          <a:noFill/>
        </p:spPr>
        <p:txBody>
          <a:bodyPr wrap="square">
            <a:spAutoFit/>
          </a:bodyPr>
          <a:lstStyle/>
          <a:p>
            <a:pPr>
              <a:spcAft>
                <a:spcPts val="900"/>
              </a:spcAft>
            </a:pPr>
            <a:r>
              <a:rPr lang="en-US" sz="2400" b="1" dirty="0" err="1">
                <a:solidFill>
                  <a:srgbClr val="156082"/>
                </a:solidFill>
                <a:latin typeface="Montserrat" panose="00000500000000000000" pitchFamily="50" charset="0"/>
              </a:rPr>
              <a:t>iClass</a:t>
            </a:r>
            <a:r>
              <a:rPr lang="en-US" sz="2400" b="1" dirty="0">
                <a:solidFill>
                  <a:srgbClr val="156082"/>
                </a:solidFill>
                <a:latin typeface="Montserrat" panose="00000500000000000000" pitchFamily="50" charset="0"/>
              </a:rPr>
              <a:t> Studio</a:t>
            </a:r>
            <a:br>
              <a:rPr lang="en-US" sz="2000" b="1" dirty="0">
                <a:solidFill>
                  <a:schemeClr val="accent2"/>
                </a:solidFill>
                <a:latin typeface="Montserrat" panose="00000500000000000000" pitchFamily="50" charset="0"/>
              </a:rPr>
            </a:br>
            <a:r>
              <a:rPr lang="vi-VN" sz="1400" dirty="0">
                <a:solidFill>
                  <a:schemeClr val="tx1">
                    <a:lumMod val="65000"/>
                    <a:lumOff val="35000"/>
                  </a:schemeClr>
                </a:solidFill>
                <a:latin typeface="Montserrat" panose="00000500000000000000" pitchFamily="50" charset="0"/>
              </a:rPr>
              <a:t>Công cụ tạo bài giảng tương tác, ứng dụng web và desktop app tạo bài giảng offline</a:t>
            </a:r>
            <a:endParaRPr lang="en-US" sz="1400" dirty="0">
              <a:solidFill>
                <a:schemeClr val="bg1">
                  <a:lumMod val="65000"/>
                </a:schemeClr>
              </a:solidFill>
              <a:latin typeface="Montserrat" panose="00000500000000000000" pitchFamily="50" charset="0"/>
            </a:endParaRPr>
          </a:p>
        </p:txBody>
      </p:sp>
      <p:pic>
        <p:nvPicPr>
          <p:cNvPr id="11" name="Picture 10">
            <a:extLst>
              <a:ext uri="{FF2B5EF4-FFF2-40B4-BE49-F238E27FC236}">
                <a16:creationId xmlns:a16="http://schemas.microsoft.com/office/drawing/2014/main" id="{16C58510-26D3-5B7C-094B-469343A2D46D}"/>
              </a:ext>
            </a:extLst>
          </p:cNvPr>
          <p:cNvPicPr>
            <a:picLocks noChangeAspect="1"/>
          </p:cNvPicPr>
          <p:nvPr/>
        </p:nvPicPr>
        <p:blipFill>
          <a:blip r:embed="rId7"/>
          <a:stretch>
            <a:fillRect/>
          </a:stretch>
        </p:blipFill>
        <p:spPr>
          <a:xfrm>
            <a:off x="2635799" y="1360327"/>
            <a:ext cx="4288372" cy="2173419"/>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57C879C9-BC6C-F4B0-8FDD-8A97AF6055B8}"/>
              </a:ext>
            </a:extLst>
          </p:cNvPr>
          <p:cNvPicPr>
            <a:picLocks noChangeAspect="1"/>
          </p:cNvPicPr>
          <p:nvPr/>
        </p:nvPicPr>
        <p:blipFill>
          <a:blip r:embed="rId8"/>
          <a:stretch>
            <a:fillRect/>
          </a:stretch>
        </p:blipFill>
        <p:spPr>
          <a:xfrm>
            <a:off x="7353021" y="1332408"/>
            <a:ext cx="4288372" cy="2176732"/>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E3391411-38AD-9A3A-C4E4-729E6251E0DD}"/>
              </a:ext>
            </a:extLst>
          </p:cNvPr>
          <p:cNvPicPr>
            <a:picLocks noChangeAspect="1"/>
          </p:cNvPicPr>
          <p:nvPr/>
        </p:nvPicPr>
        <p:blipFill>
          <a:blip r:embed="rId9"/>
          <a:stretch>
            <a:fillRect/>
          </a:stretch>
        </p:blipFill>
        <p:spPr>
          <a:xfrm>
            <a:off x="2635799" y="3793262"/>
            <a:ext cx="4346567" cy="2173419"/>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24C80580-058F-F874-918B-D2196748BBC8}"/>
              </a:ext>
            </a:extLst>
          </p:cNvPr>
          <p:cNvPicPr>
            <a:picLocks noChangeAspect="1"/>
          </p:cNvPicPr>
          <p:nvPr/>
        </p:nvPicPr>
        <p:blipFill>
          <a:blip r:embed="rId10"/>
          <a:stretch>
            <a:fillRect/>
          </a:stretch>
        </p:blipFill>
        <p:spPr>
          <a:xfrm>
            <a:off x="7353021" y="3786773"/>
            <a:ext cx="4319130" cy="21734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769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FCCBC-6974-2E5C-84B4-8B69351FACD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3D129D-4D49-40D3-101E-ACA0BECFB2D5}"/>
              </a:ext>
            </a:extLst>
          </p:cNvPr>
          <p:cNvSpPr>
            <a:spLocks noGrp="1"/>
          </p:cNvSpPr>
          <p:nvPr>
            <p:ph type="sldNum" sz="quarter" idx="12"/>
          </p:nvPr>
        </p:nvSpPr>
        <p:spPr/>
        <p:txBody>
          <a:bodyPr/>
          <a:lstStyle/>
          <a:p>
            <a:fld id="{E386B3B9-70FB-44B6-9104-25C033A4E844}" type="slidenum">
              <a:rPr lang="en-US" smtClean="0"/>
              <a:t>7</a:t>
            </a:fld>
            <a:endParaRPr lang="en-US"/>
          </a:p>
        </p:txBody>
      </p:sp>
      <p:sp>
        <p:nvSpPr>
          <p:cNvPr id="3" name="Google Shape;337;p24">
            <a:extLst>
              <a:ext uri="{FF2B5EF4-FFF2-40B4-BE49-F238E27FC236}">
                <a16:creationId xmlns:a16="http://schemas.microsoft.com/office/drawing/2014/main" id="{C89391F1-3E2E-4F50-5465-A9A56231F930}"/>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Phần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mềm</a:t>
            </a:r>
            <a:r>
              <a:rPr lang="en-US" sz="2000" b="1" dirty="0">
                <a:solidFill>
                  <a:srgbClr val="123D58"/>
                </a:solidFill>
                <a:latin typeface="Montserrat"/>
                <a:ea typeface="Montserrat"/>
                <a:cs typeface="Montserrat"/>
                <a:sym typeface="Montserrat"/>
              </a:rPr>
              <a:t> - Quản </a:t>
            </a:r>
            <a:r>
              <a:rPr lang="en-US" sz="2000" b="1" dirty="0" err="1">
                <a:solidFill>
                  <a:srgbClr val="123D58"/>
                </a:solidFill>
                <a:latin typeface="Montserrat"/>
                <a:ea typeface="Montserrat"/>
                <a:cs typeface="Montserrat"/>
                <a:sym typeface="Montserrat"/>
              </a:rPr>
              <a:t>lý</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Toàn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diện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Trải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nghiệm</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Liền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mạch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49BC92F0-C113-8810-7CC3-BD8BEBF6450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20C9B3FA-B1ED-8198-B178-AEA592F1AF4B}"/>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417F349D-AD7D-9B00-15DC-D36DEBE106B8}"/>
              </a:ext>
            </a:extLst>
          </p:cNvPr>
          <p:cNvPicPr>
            <a:picLocks noChangeAspect="1"/>
          </p:cNvPicPr>
          <p:nvPr/>
        </p:nvPicPr>
        <p:blipFill>
          <a:blip r:embed="rId6"/>
          <a:stretch>
            <a:fillRect/>
          </a:stretch>
        </p:blipFill>
        <p:spPr>
          <a:xfrm>
            <a:off x="10400147" y="77034"/>
            <a:ext cx="1456048" cy="461624"/>
          </a:xfrm>
          <a:prstGeom prst="rect">
            <a:avLst/>
          </a:prstGeom>
        </p:spPr>
      </p:pic>
      <p:sp>
        <p:nvSpPr>
          <p:cNvPr id="6" name="TextBox 5">
            <a:extLst>
              <a:ext uri="{FF2B5EF4-FFF2-40B4-BE49-F238E27FC236}">
                <a16:creationId xmlns:a16="http://schemas.microsoft.com/office/drawing/2014/main" id="{50BA508F-1C17-3BE2-C13C-311E64787452}"/>
              </a:ext>
            </a:extLst>
          </p:cNvPr>
          <p:cNvSpPr txBox="1"/>
          <p:nvPr/>
        </p:nvSpPr>
        <p:spPr>
          <a:xfrm>
            <a:off x="255894" y="1084613"/>
            <a:ext cx="2348409" cy="1261884"/>
          </a:xfrm>
          <a:prstGeom prst="rect">
            <a:avLst/>
          </a:prstGeom>
          <a:noFill/>
        </p:spPr>
        <p:txBody>
          <a:bodyPr wrap="square">
            <a:spAutoFit/>
          </a:bodyPr>
          <a:lstStyle/>
          <a:p>
            <a:pPr>
              <a:spcAft>
                <a:spcPts val="900"/>
              </a:spcAft>
            </a:pPr>
            <a:r>
              <a:rPr lang="en-US" sz="2000" b="1" dirty="0">
                <a:solidFill>
                  <a:schemeClr val="accent6"/>
                </a:solidFill>
                <a:latin typeface="Montserrat" panose="00000500000000000000" pitchFamily="50" charset="0"/>
              </a:rPr>
              <a:t> </a:t>
            </a:r>
            <a:r>
              <a:rPr lang="en-US" sz="2400" b="1" dirty="0" err="1">
                <a:solidFill>
                  <a:schemeClr val="accent6"/>
                </a:solidFill>
                <a:latin typeface="Montserrat" panose="00000500000000000000" pitchFamily="50" charset="0"/>
              </a:rPr>
              <a:t>iClass</a:t>
            </a:r>
            <a:r>
              <a:rPr lang="en-US" sz="2400" b="1" dirty="0">
                <a:solidFill>
                  <a:schemeClr val="accent6"/>
                </a:solidFill>
                <a:latin typeface="Montserrat" panose="00000500000000000000" pitchFamily="50" charset="0"/>
              </a:rPr>
              <a:t> Lesson Plan</a:t>
            </a:r>
            <a:br>
              <a:rPr lang="en-US" sz="2000" b="1" dirty="0">
                <a:solidFill>
                  <a:schemeClr val="accent3"/>
                </a:solidFill>
                <a:latin typeface="Montserrat" panose="00000500000000000000" pitchFamily="50" charset="0"/>
              </a:rPr>
            </a:br>
            <a:r>
              <a:rPr lang="en-US" sz="1400" dirty="0">
                <a:solidFill>
                  <a:schemeClr val="tx1">
                    <a:lumMod val="65000"/>
                    <a:lumOff val="35000"/>
                  </a:schemeClr>
                </a:solidFill>
                <a:latin typeface="Montserrat" panose="00000500000000000000" pitchFamily="50" charset="0"/>
              </a:rPr>
              <a:t>Công </a:t>
            </a:r>
            <a:r>
              <a:rPr lang="en-US" sz="1400" dirty="0" err="1">
                <a:solidFill>
                  <a:schemeClr val="tx1">
                    <a:lumMod val="65000"/>
                    <a:lumOff val="35000"/>
                  </a:schemeClr>
                </a:solidFill>
                <a:latin typeface="Montserrat" panose="00000500000000000000" pitchFamily="50" charset="0"/>
              </a:rPr>
              <a:t>cụ</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tạo</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kế</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hoạch</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bài</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dạy</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xuất</a:t>
            </a:r>
            <a:r>
              <a:rPr lang="en-US" sz="1400" dirty="0">
                <a:solidFill>
                  <a:schemeClr val="tx1">
                    <a:lumMod val="65000"/>
                    <a:lumOff val="35000"/>
                  </a:schemeClr>
                </a:solidFill>
                <a:latin typeface="Montserrat" panose="00000500000000000000" pitchFamily="50" charset="0"/>
              </a:rPr>
              <a:t> </a:t>
            </a:r>
            <a:r>
              <a:rPr lang="en-US" sz="1400" dirty="0" err="1">
                <a:solidFill>
                  <a:schemeClr val="tx1">
                    <a:lumMod val="65000"/>
                    <a:lumOff val="35000"/>
                  </a:schemeClr>
                </a:solidFill>
                <a:latin typeface="Montserrat" panose="00000500000000000000" pitchFamily="50" charset="0"/>
              </a:rPr>
              <a:t>ra</a:t>
            </a:r>
            <a:r>
              <a:rPr lang="en-US" sz="1400" dirty="0">
                <a:solidFill>
                  <a:schemeClr val="tx1">
                    <a:lumMod val="65000"/>
                    <a:lumOff val="35000"/>
                  </a:schemeClr>
                </a:solidFill>
                <a:latin typeface="Montserrat" panose="00000500000000000000" pitchFamily="50" charset="0"/>
              </a:rPr>
              <a:t> word</a:t>
            </a:r>
          </a:p>
        </p:txBody>
      </p:sp>
      <p:pic>
        <p:nvPicPr>
          <p:cNvPr id="8" name="Picture 7">
            <a:extLst>
              <a:ext uri="{FF2B5EF4-FFF2-40B4-BE49-F238E27FC236}">
                <a16:creationId xmlns:a16="http://schemas.microsoft.com/office/drawing/2014/main" id="{52CC71B6-3DE4-BB78-EB2D-977BDB0FD9FD}"/>
              </a:ext>
            </a:extLst>
          </p:cNvPr>
          <p:cNvPicPr>
            <a:picLocks noChangeAspect="1"/>
          </p:cNvPicPr>
          <p:nvPr/>
        </p:nvPicPr>
        <p:blipFill>
          <a:blip r:embed="rId7"/>
          <a:stretch>
            <a:fillRect/>
          </a:stretch>
        </p:blipFill>
        <p:spPr>
          <a:xfrm>
            <a:off x="2795450" y="1131760"/>
            <a:ext cx="8615479" cy="47380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2870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3FB85-9ED3-4454-F861-9BD4E087613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3FFAFE-2046-F99E-CE35-134230C2BC43}"/>
              </a:ext>
            </a:extLst>
          </p:cNvPr>
          <p:cNvSpPr>
            <a:spLocks noGrp="1"/>
          </p:cNvSpPr>
          <p:nvPr>
            <p:ph type="sldNum" sz="quarter" idx="12"/>
          </p:nvPr>
        </p:nvSpPr>
        <p:spPr/>
        <p:txBody>
          <a:bodyPr/>
          <a:lstStyle/>
          <a:p>
            <a:fld id="{E386B3B9-70FB-44B6-9104-25C033A4E844}" type="slidenum">
              <a:rPr lang="en-US" smtClean="0"/>
              <a:t>8</a:t>
            </a:fld>
            <a:endParaRPr lang="en-US"/>
          </a:p>
        </p:txBody>
      </p:sp>
      <p:sp>
        <p:nvSpPr>
          <p:cNvPr id="3" name="Google Shape;337;p24">
            <a:extLst>
              <a:ext uri="{FF2B5EF4-FFF2-40B4-BE49-F238E27FC236}">
                <a16:creationId xmlns:a16="http://schemas.microsoft.com/office/drawing/2014/main" id="{5954EDB7-18C3-8AFF-79FE-DE3AEB6EA1CF}"/>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Phần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mềm</a:t>
            </a:r>
            <a:r>
              <a:rPr lang="en-US" sz="2000" b="1" dirty="0">
                <a:solidFill>
                  <a:srgbClr val="123D58"/>
                </a:solidFill>
                <a:latin typeface="Montserrat"/>
                <a:ea typeface="Montserrat"/>
                <a:cs typeface="Montserrat"/>
                <a:sym typeface="Montserrat"/>
              </a:rPr>
              <a:t> - Quản </a:t>
            </a:r>
            <a:r>
              <a:rPr lang="en-US" sz="2000" b="1" dirty="0" err="1">
                <a:solidFill>
                  <a:srgbClr val="123D58"/>
                </a:solidFill>
                <a:latin typeface="Montserrat"/>
                <a:ea typeface="Montserrat"/>
                <a:cs typeface="Montserrat"/>
                <a:sym typeface="Montserrat"/>
              </a:rPr>
              <a:t>lý</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Toàn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diện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Trải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nghiệm</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Liền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mạch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0CC06DC9-3AB4-66E8-2B6D-060C81081F1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BAE464C9-E832-CE3F-CB54-1DE7A483692E}"/>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DE78781F-1005-DDCE-9DF9-F903598586EF}"/>
              </a:ext>
            </a:extLst>
          </p:cNvPr>
          <p:cNvPicPr>
            <a:picLocks noChangeAspect="1"/>
          </p:cNvPicPr>
          <p:nvPr/>
        </p:nvPicPr>
        <p:blipFill>
          <a:blip r:embed="rId6"/>
          <a:stretch>
            <a:fillRect/>
          </a:stretch>
        </p:blipFill>
        <p:spPr>
          <a:xfrm>
            <a:off x="10400147" y="77034"/>
            <a:ext cx="1456048" cy="461624"/>
          </a:xfrm>
          <a:prstGeom prst="rect">
            <a:avLst/>
          </a:prstGeom>
        </p:spPr>
      </p:pic>
      <p:sp>
        <p:nvSpPr>
          <p:cNvPr id="6" name="TextBox 5">
            <a:extLst>
              <a:ext uri="{FF2B5EF4-FFF2-40B4-BE49-F238E27FC236}">
                <a16:creationId xmlns:a16="http://schemas.microsoft.com/office/drawing/2014/main" id="{A9C8BFA6-E355-08B0-C669-71EF44FFBDFB}"/>
              </a:ext>
            </a:extLst>
          </p:cNvPr>
          <p:cNvSpPr txBox="1"/>
          <p:nvPr/>
        </p:nvSpPr>
        <p:spPr>
          <a:xfrm>
            <a:off x="255894" y="1084613"/>
            <a:ext cx="2313685" cy="3847207"/>
          </a:xfrm>
          <a:prstGeom prst="rect">
            <a:avLst/>
          </a:prstGeom>
          <a:noFill/>
        </p:spPr>
        <p:txBody>
          <a:bodyPr wrap="square">
            <a:spAutoFit/>
          </a:bodyPr>
          <a:lstStyle/>
          <a:p>
            <a:pPr>
              <a:spcAft>
                <a:spcPts val="900"/>
              </a:spcAft>
            </a:pPr>
            <a:r>
              <a:rPr lang="en-US" sz="2400" b="1" dirty="0" err="1">
                <a:solidFill>
                  <a:schemeClr val="accent5"/>
                </a:solidFill>
                <a:latin typeface="Montserrat" panose="00000500000000000000" pitchFamily="50" charset="0"/>
              </a:rPr>
              <a:t>iClass</a:t>
            </a:r>
            <a:r>
              <a:rPr lang="en-US" sz="2400" b="1" dirty="0">
                <a:solidFill>
                  <a:schemeClr val="accent5"/>
                </a:solidFill>
                <a:latin typeface="Montserrat" panose="00000500000000000000" pitchFamily="50" charset="0"/>
              </a:rPr>
              <a:t> Smart Room</a:t>
            </a:r>
            <a:br>
              <a:rPr lang="en-US" sz="2000" b="1" dirty="0">
                <a:solidFill>
                  <a:schemeClr val="accent3"/>
                </a:solidFill>
                <a:latin typeface="Montserrat" panose="00000500000000000000" pitchFamily="50" charset="0"/>
              </a:rPr>
            </a:br>
            <a:r>
              <a:rPr lang="vi-VN" sz="1400" dirty="0">
                <a:solidFill>
                  <a:schemeClr val="tx1">
                    <a:lumMod val="65000"/>
                    <a:lumOff val="35000"/>
                  </a:schemeClr>
                </a:solidFill>
                <a:latin typeface="Montserrat" panose="00000500000000000000" pitchFamily="50" charset="0"/>
              </a:rPr>
              <a:t>Học bằng tablet trong lớp học, bằng cam Al, điểm danh bằng cam trong lớp học. Giao bài tập chấm điểm tự động cho cả lớp. Tổ chức làm việc theo nhóm, thống kê báo cáo thi đua theo nhóm (theo từng hoạt động, theo tiết học, theo tuần, tháng, quý...). Tổ chức các hoạt động trực quan tương tác trên bảng tương tác.</a:t>
            </a:r>
            <a:endParaRPr lang="en-US" sz="1400" dirty="0">
              <a:solidFill>
                <a:schemeClr val="tx1">
                  <a:lumMod val="65000"/>
                  <a:lumOff val="35000"/>
                </a:schemeClr>
              </a:solidFill>
              <a:latin typeface="Montserrat" panose="00000500000000000000" pitchFamily="50" charset="0"/>
            </a:endParaRPr>
          </a:p>
        </p:txBody>
      </p:sp>
      <p:pic>
        <p:nvPicPr>
          <p:cNvPr id="19" name="Picture 18">
            <a:extLst>
              <a:ext uri="{FF2B5EF4-FFF2-40B4-BE49-F238E27FC236}">
                <a16:creationId xmlns:a16="http://schemas.microsoft.com/office/drawing/2014/main" id="{256A0958-5EFE-BAAD-1E70-23016B49C3A0}"/>
              </a:ext>
            </a:extLst>
          </p:cNvPr>
          <p:cNvPicPr>
            <a:picLocks noChangeAspect="1"/>
          </p:cNvPicPr>
          <p:nvPr/>
        </p:nvPicPr>
        <p:blipFill>
          <a:blip r:embed="rId7"/>
          <a:stretch>
            <a:fillRect/>
          </a:stretch>
        </p:blipFill>
        <p:spPr>
          <a:xfrm>
            <a:off x="3107769" y="1084613"/>
            <a:ext cx="4874215" cy="3389064"/>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909B07C9-FD58-3A06-BD9F-BB7F361D0E04}"/>
              </a:ext>
            </a:extLst>
          </p:cNvPr>
          <p:cNvPicPr>
            <a:picLocks noChangeAspect="1"/>
          </p:cNvPicPr>
          <p:nvPr/>
        </p:nvPicPr>
        <p:blipFill>
          <a:blip r:embed="rId8"/>
          <a:stretch>
            <a:fillRect/>
          </a:stretch>
        </p:blipFill>
        <p:spPr>
          <a:xfrm>
            <a:off x="5030248" y="1867514"/>
            <a:ext cx="4784452" cy="3075384"/>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A8D6527F-60E1-3FD7-D9C3-83399F12EE81}"/>
              </a:ext>
            </a:extLst>
          </p:cNvPr>
          <p:cNvPicPr>
            <a:picLocks noChangeAspect="1"/>
          </p:cNvPicPr>
          <p:nvPr/>
        </p:nvPicPr>
        <p:blipFill>
          <a:blip r:embed="rId9"/>
          <a:stretch>
            <a:fillRect/>
          </a:stretch>
        </p:blipFill>
        <p:spPr>
          <a:xfrm>
            <a:off x="6757129" y="3008215"/>
            <a:ext cx="4765205" cy="30753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1789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3133F-3030-4345-2197-40D4E27EE1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0EBB4-7FAB-A38C-0104-01CBF6BB4CA4}"/>
              </a:ext>
            </a:extLst>
          </p:cNvPr>
          <p:cNvSpPr>
            <a:spLocks noGrp="1"/>
          </p:cNvSpPr>
          <p:nvPr>
            <p:ph type="sldNum" sz="quarter" idx="12"/>
          </p:nvPr>
        </p:nvSpPr>
        <p:spPr/>
        <p:txBody>
          <a:bodyPr/>
          <a:lstStyle/>
          <a:p>
            <a:fld id="{E386B3B9-70FB-44B6-9104-25C033A4E844}" type="slidenum">
              <a:rPr lang="en-US" smtClean="0"/>
              <a:t>9</a:t>
            </a:fld>
            <a:endParaRPr lang="en-US"/>
          </a:p>
        </p:txBody>
      </p:sp>
      <p:sp>
        <p:nvSpPr>
          <p:cNvPr id="3" name="Google Shape;337;p24">
            <a:extLst>
              <a:ext uri="{FF2B5EF4-FFF2-40B4-BE49-F238E27FC236}">
                <a16:creationId xmlns:a16="http://schemas.microsoft.com/office/drawing/2014/main" id="{019337D1-B844-757C-5293-547C64CB468B}"/>
              </a:ext>
            </a:extLst>
          </p:cNvPr>
          <p:cNvSpPr txBox="1"/>
          <p:nvPr/>
        </p:nvSpPr>
        <p:spPr>
          <a:xfrm>
            <a:off x="467413" y="287669"/>
            <a:ext cx="8867087" cy="400069"/>
          </a:xfrm>
          <a:prstGeom prst="rect">
            <a:avLst/>
          </a:prstGeom>
          <a:noFill/>
          <a:ln>
            <a:noFill/>
          </a:ln>
        </p:spPr>
        <p:txBody>
          <a:bodyPr spcFirstLastPara="1" wrap="square" lIns="91425" tIns="45700" rIns="91425" bIns="45700" anchor="t" anchorCtr="0">
            <a:spAutoFit/>
          </a:bodyPr>
          <a:lstStyle/>
          <a:p>
            <a:pPr lvl="0"/>
            <a:r>
              <a:rPr lang="en-US" sz="2000" b="1" dirty="0" err="1">
                <a:solidFill>
                  <a:srgbClr val="123D58"/>
                </a:solidFill>
                <a:latin typeface="Montserrat"/>
                <a:ea typeface="Montserrat"/>
                <a:cs typeface="Montserrat"/>
                <a:sym typeface="Montserrat"/>
              </a:rPr>
              <a:t>Hệ</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thống</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Phần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mềm</a:t>
            </a:r>
            <a:r>
              <a:rPr lang="en-US" sz="2000" b="1" dirty="0">
                <a:solidFill>
                  <a:srgbClr val="123D58"/>
                </a:solidFill>
                <a:latin typeface="Montserrat"/>
                <a:ea typeface="Montserrat"/>
                <a:cs typeface="Montserrat"/>
                <a:sym typeface="Montserrat"/>
              </a:rPr>
              <a:t> - Quản </a:t>
            </a:r>
            <a:r>
              <a:rPr lang="en-US" sz="2000" b="1" dirty="0" err="1">
                <a:solidFill>
                  <a:srgbClr val="123D58"/>
                </a:solidFill>
                <a:latin typeface="Montserrat"/>
                <a:ea typeface="Montserrat"/>
                <a:cs typeface="Montserrat"/>
                <a:sym typeface="Montserrat"/>
              </a:rPr>
              <a:t>lý</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Toàn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diện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Trải</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nghiệm</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Liền</a:t>
            </a:r>
            <a:r>
              <a:rPr lang="en-US" sz="2000" b="1" dirty="0">
                <a:solidFill>
                  <a:srgbClr val="123D58"/>
                </a:solidFill>
                <a:latin typeface="Montserrat"/>
                <a:ea typeface="Montserrat"/>
                <a:cs typeface="Montserrat"/>
                <a:sym typeface="Montserrat"/>
              </a:rPr>
              <a:t> </a:t>
            </a:r>
            <a:r>
              <a:rPr lang="en-US" sz="2000" b="1" dirty="0" err="1">
                <a:solidFill>
                  <a:srgbClr val="123D58"/>
                </a:solidFill>
                <a:latin typeface="Montserrat"/>
                <a:ea typeface="Montserrat"/>
                <a:cs typeface="Montserrat"/>
                <a:sym typeface="Montserrat"/>
              </a:rPr>
              <a:t>mạch</a:t>
            </a:r>
            <a:endParaRPr lang="en-US" sz="2000" b="1" dirty="0">
              <a:solidFill>
                <a:srgbClr val="123D58"/>
              </a:solidFill>
              <a:latin typeface="Montserrat"/>
              <a:ea typeface="Montserrat"/>
              <a:cs typeface="Montserrat"/>
              <a:sym typeface="Montserrat"/>
            </a:endParaRPr>
          </a:p>
        </p:txBody>
      </p:sp>
      <p:pic>
        <p:nvPicPr>
          <p:cNvPr id="4" name="Picture 3">
            <a:extLst>
              <a:ext uri="{FF2B5EF4-FFF2-40B4-BE49-F238E27FC236}">
                <a16:creationId xmlns:a16="http://schemas.microsoft.com/office/drawing/2014/main" id="{92A0F576-D1E5-5157-EAF2-CDEF7DEE4CA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0" y="287677"/>
            <a:ext cx="255895" cy="461624"/>
          </a:xfrm>
          <a:prstGeom prst="rect">
            <a:avLst/>
          </a:prstGeom>
        </p:spPr>
      </p:pic>
      <p:sp>
        <p:nvSpPr>
          <p:cNvPr id="9" name="Freeform 27">
            <a:extLst>
              <a:ext uri="{FF2B5EF4-FFF2-40B4-BE49-F238E27FC236}">
                <a16:creationId xmlns:a16="http://schemas.microsoft.com/office/drawing/2014/main" id="{22506B70-DB5C-A825-8FF3-57AA314776E0}"/>
              </a:ext>
            </a:extLst>
          </p:cNvPr>
          <p:cNvSpPr/>
          <p:nvPr/>
        </p:nvSpPr>
        <p:spPr>
          <a:xfrm>
            <a:off x="11492981" y="473909"/>
            <a:ext cx="517689" cy="461624"/>
          </a:xfrm>
          <a:custGeom>
            <a:avLst/>
            <a:gdLst/>
            <a:ahLst/>
            <a:cxnLst/>
            <a:rect l="l" t="t" r="r" b="b"/>
            <a:pathLst>
              <a:path w="656870" h="656870">
                <a:moveTo>
                  <a:pt x="0" y="0"/>
                </a:moveTo>
                <a:lnTo>
                  <a:pt x="656870" y="0"/>
                </a:lnTo>
                <a:lnTo>
                  <a:pt x="656870" y="656870"/>
                </a:lnTo>
                <a:lnTo>
                  <a:pt x="0" y="65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descr="A close-up of a logo&#10;&#10;AI-generated content may be incorrect.">
            <a:extLst>
              <a:ext uri="{FF2B5EF4-FFF2-40B4-BE49-F238E27FC236}">
                <a16:creationId xmlns:a16="http://schemas.microsoft.com/office/drawing/2014/main" id="{40C9AB6A-A77C-47B8-445B-402C906D8C00}"/>
              </a:ext>
            </a:extLst>
          </p:cNvPr>
          <p:cNvPicPr>
            <a:picLocks noChangeAspect="1"/>
          </p:cNvPicPr>
          <p:nvPr/>
        </p:nvPicPr>
        <p:blipFill>
          <a:blip r:embed="rId6"/>
          <a:stretch>
            <a:fillRect/>
          </a:stretch>
        </p:blipFill>
        <p:spPr>
          <a:xfrm>
            <a:off x="10400147" y="77034"/>
            <a:ext cx="1456048" cy="461624"/>
          </a:xfrm>
          <a:prstGeom prst="rect">
            <a:avLst/>
          </a:prstGeom>
        </p:spPr>
      </p:pic>
      <p:sp>
        <p:nvSpPr>
          <p:cNvPr id="6" name="TextBox 5">
            <a:extLst>
              <a:ext uri="{FF2B5EF4-FFF2-40B4-BE49-F238E27FC236}">
                <a16:creationId xmlns:a16="http://schemas.microsoft.com/office/drawing/2014/main" id="{4020D0B5-65BE-8715-004E-B715C9037292}"/>
              </a:ext>
            </a:extLst>
          </p:cNvPr>
          <p:cNvSpPr txBox="1"/>
          <p:nvPr/>
        </p:nvSpPr>
        <p:spPr>
          <a:xfrm>
            <a:off x="255895" y="1084613"/>
            <a:ext cx="2129740" cy="2400657"/>
          </a:xfrm>
          <a:prstGeom prst="rect">
            <a:avLst/>
          </a:prstGeom>
          <a:noFill/>
        </p:spPr>
        <p:txBody>
          <a:bodyPr wrap="square">
            <a:spAutoFit/>
          </a:bodyPr>
          <a:lstStyle/>
          <a:p>
            <a:pPr>
              <a:spcAft>
                <a:spcPts val="900"/>
              </a:spcAft>
            </a:pPr>
            <a:r>
              <a:rPr lang="en-US" sz="2000" b="1" dirty="0">
                <a:solidFill>
                  <a:schemeClr val="accent4"/>
                </a:solidFill>
                <a:latin typeface="Montserrat" panose="00000500000000000000" pitchFamily="50" charset="0"/>
              </a:rPr>
              <a:t> </a:t>
            </a:r>
            <a:r>
              <a:rPr lang="en-US" sz="2400" b="1" dirty="0" err="1">
                <a:solidFill>
                  <a:schemeClr val="accent4"/>
                </a:solidFill>
                <a:latin typeface="Montserrat" panose="00000500000000000000" pitchFamily="50" charset="0"/>
              </a:rPr>
              <a:t>iClass</a:t>
            </a:r>
            <a:r>
              <a:rPr lang="en-US" sz="2400" b="1" dirty="0">
                <a:solidFill>
                  <a:schemeClr val="accent4"/>
                </a:solidFill>
                <a:latin typeface="Montserrat" panose="00000500000000000000" pitchFamily="50" charset="0"/>
              </a:rPr>
              <a:t> </a:t>
            </a:r>
            <a:r>
              <a:rPr lang="en-US" sz="2400" b="1" dirty="0" err="1">
                <a:solidFill>
                  <a:schemeClr val="accent4"/>
                </a:solidFill>
                <a:latin typeface="Montserrat" panose="00000500000000000000" pitchFamily="50" charset="0"/>
              </a:rPr>
              <a:t>LMS</a:t>
            </a:r>
            <a:br>
              <a:rPr lang="en-US" sz="2000" b="1" dirty="0">
                <a:solidFill>
                  <a:schemeClr val="accent4"/>
                </a:solidFill>
                <a:latin typeface="Montserrat" panose="00000500000000000000" pitchFamily="50" charset="0"/>
              </a:rPr>
            </a:br>
            <a:r>
              <a:rPr lang="vi-VN" sz="1400" dirty="0">
                <a:solidFill>
                  <a:schemeClr val="tx1">
                    <a:lumMod val="65000"/>
                    <a:lumOff val="35000"/>
                  </a:schemeClr>
                </a:solidFill>
                <a:latin typeface="Montserrat" panose="00000500000000000000" pitchFamily="50" charset="0"/>
              </a:rPr>
              <a:t>Ngân hàng câu hỏi, Bài thi, bài tập, giao bài tập về nhà, chấm bài thủ công và tự động, chia sẻ học liệu cho học sinh, thống kế báo cáo. Lưu trữ và chia sẻ dữ liệu trên cloud (My Driver)</a:t>
            </a:r>
            <a:endParaRPr lang="en-US" sz="1400" dirty="0">
              <a:solidFill>
                <a:schemeClr val="tx1">
                  <a:lumMod val="65000"/>
                  <a:lumOff val="35000"/>
                </a:schemeClr>
              </a:solidFill>
              <a:latin typeface="Montserrat" panose="00000500000000000000" pitchFamily="50" charset="0"/>
            </a:endParaRPr>
          </a:p>
        </p:txBody>
      </p:sp>
      <p:pic>
        <p:nvPicPr>
          <p:cNvPr id="11" name="Picture 10">
            <a:extLst>
              <a:ext uri="{FF2B5EF4-FFF2-40B4-BE49-F238E27FC236}">
                <a16:creationId xmlns:a16="http://schemas.microsoft.com/office/drawing/2014/main" id="{4B0E5B84-5B77-8D7D-B2AF-8C84DA4CD5AF}"/>
              </a:ext>
            </a:extLst>
          </p:cNvPr>
          <p:cNvPicPr>
            <a:picLocks noChangeAspect="1"/>
          </p:cNvPicPr>
          <p:nvPr/>
        </p:nvPicPr>
        <p:blipFill>
          <a:blip r:embed="rId7"/>
          <a:stretch>
            <a:fillRect/>
          </a:stretch>
        </p:blipFill>
        <p:spPr>
          <a:xfrm>
            <a:off x="2895065" y="1000831"/>
            <a:ext cx="7792600" cy="5206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9640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989</TotalTime>
  <Words>2070</Words>
  <Application>Microsoft Office PowerPoint</Application>
  <PresentationFormat>Widescreen</PresentationFormat>
  <Paragraphs>168</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Pham Trong Hieu</dc:creator>
  <cp:lastModifiedBy>Pham Trong Hieu</cp:lastModifiedBy>
  <cp:revision>58</cp:revision>
  <dcterms:created xsi:type="dcterms:W3CDTF">2025-07-23T15:02:11Z</dcterms:created>
  <dcterms:modified xsi:type="dcterms:W3CDTF">2025-07-31T07:31:53Z</dcterms:modified>
</cp:coreProperties>
</file>